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7" r:id="rId1"/>
  </p:sldMasterIdLst>
  <p:notesMasterIdLst>
    <p:notesMasterId r:id="rId9"/>
  </p:notesMasterIdLst>
  <p:sldIdLst>
    <p:sldId id="256" r:id="rId2"/>
    <p:sldId id="272" r:id="rId3"/>
    <p:sldId id="273" r:id="rId4"/>
    <p:sldId id="274" r:id="rId5"/>
    <p:sldId id="282" r:id="rId6"/>
    <p:sldId id="275" r:id="rId7"/>
    <p:sldId id="28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E133"/>
    <a:srgbClr val="B686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17" autoAdjust="0"/>
    <p:restoredTop sz="86410" autoAdjust="0"/>
  </p:normalViewPr>
  <p:slideViewPr>
    <p:cSldViewPr snapToGrid="0">
      <p:cViewPr varScale="1">
        <p:scale>
          <a:sx n="57" d="100"/>
          <a:sy n="57" d="100"/>
        </p:scale>
        <p:origin x="36" y="108"/>
      </p:cViewPr>
      <p:guideLst/>
    </p:cSldViewPr>
  </p:slideViewPr>
  <p:outlineViewPr>
    <p:cViewPr>
      <p:scale>
        <a:sx n="33" d="100"/>
        <a:sy n="33" d="100"/>
      </p:scale>
      <p:origin x="0" y="-403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rma Dutton" userId="27bc6a61-e476-44f0-89d0-7e0785d7c66b" providerId="ADAL" clId="{CD978EB1-32F7-42E9-B36D-21AA76A654EF}"/>
    <pc:docChg chg="undo custSel addSld delSld modSld sldOrd">
      <pc:chgData name="Sharma Dutton" userId="27bc6a61-e476-44f0-89d0-7e0785d7c66b" providerId="ADAL" clId="{CD978EB1-32F7-42E9-B36D-21AA76A654EF}" dt="2018-08-25T03:07:21.507" v="2305" actId="1076"/>
      <pc:docMkLst>
        <pc:docMk/>
      </pc:docMkLst>
      <pc:sldChg chg="modSp">
        <pc:chgData name="Sharma Dutton" userId="27bc6a61-e476-44f0-89d0-7e0785d7c66b" providerId="ADAL" clId="{CD978EB1-32F7-42E9-B36D-21AA76A654EF}" dt="2018-08-24T22:40:37.436" v="655" actId="121"/>
        <pc:sldMkLst>
          <pc:docMk/>
          <pc:sldMk cId="498855361" sldId="256"/>
        </pc:sldMkLst>
        <pc:spChg chg="mod">
          <ac:chgData name="Sharma Dutton" userId="27bc6a61-e476-44f0-89d0-7e0785d7c66b" providerId="ADAL" clId="{CD978EB1-32F7-42E9-B36D-21AA76A654EF}" dt="2018-08-24T22:40:30.345" v="654" actId="207"/>
          <ac:spMkLst>
            <pc:docMk/>
            <pc:sldMk cId="498855361" sldId="256"/>
            <ac:spMk id="2" creationId="{27FA69AD-C4B0-415F-AD25-E7FDCF1034C6}"/>
          </ac:spMkLst>
        </pc:spChg>
        <pc:spChg chg="mod">
          <ac:chgData name="Sharma Dutton" userId="27bc6a61-e476-44f0-89d0-7e0785d7c66b" providerId="ADAL" clId="{CD978EB1-32F7-42E9-B36D-21AA76A654EF}" dt="2018-08-24T22:40:37.436" v="655" actId="121"/>
          <ac:spMkLst>
            <pc:docMk/>
            <pc:sldMk cId="498855361" sldId="256"/>
            <ac:spMk id="3" creationId="{18F50C12-3AE8-4C49-9EEA-F2129A5DA732}"/>
          </ac:spMkLst>
        </pc:spChg>
      </pc:sldChg>
      <pc:sldChg chg="addSp delSp modSp add del">
        <pc:chgData name="Sharma Dutton" userId="27bc6a61-e476-44f0-89d0-7e0785d7c66b" providerId="ADAL" clId="{CD978EB1-32F7-42E9-B36D-21AA76A654EF}" dt="2018-08-24T22:20:57.123" v="211" actId="1076"/>
        <pc:sldMkLst>
          <pc:docMk/>
          <pc:sldMk cId="3088266591" sldId="272"/>
        </pc:sldMkLst>
        <pc:spChg chg="mod">
          <ac:chgData name="Sharma Dutton" userId="27bc6a61-e476-44f0-89d0-7e0785d7c66b" providerId="ADAL" clId="{CD978EB1-32F7-42E9-B36D-21AA76A654EF}" dt="2018-08-24T22:20:47.905" v="210" actId="1076"/>
          <ac:spMkLst>
            <pc:docMk/>
            <pc:sldMk cId="3088266591" sldId="272"/>
            <ac:spMk id="2" creationId="{89526013-E89D-4114-9C77-0C00774889A7}"/>
          </ac:spMkLst>
        </pc:spChg>
        <pc:spChg chg="mod">
          <ac:chgData name="Sharma Dutton" userId="27bc6a61-e476-44f0-89d0-7e0785d7c66b" providerId="ADAL" clId="{CD978EB1-32F7-42E9-B36D-21AA76A654EF}" dt="2018-08-24T22:19:33.153" v="154" actId="27636"/>
          <ac:spMkLst>
            <pc:docMk/>
            <pc:sldMk cId="3088266591" sldId="272"/>
            <ac:spMk id="3" creationId="{730473E9-07A4-484C-ABA2-336730BA2F2A}"/>
          </ac:spMkLst>
        </pc:spChg>
        <pc:spChg chg="add del mod">
          <ac:chgData name="Sharma Dutton" userId="27bc6a61-e476-44f0-89d0-7e0785d7c66b" providerId="ADAL" clId="{CD978EB1-32F7-42E9-B36D-21AA76A654EF}" dt="2018-08-24T22:19:08.599" v="148" actId="478"/>
          <ac:spMkLst>
            <pc:docMk/>
            <pc:sldMk cId="3088266591" sldId="272"/>
            <ac:spMk id="4" creationId="{D69FB908-396A-4504-A55B-1C36BF45E901}"/>
          </ac:spMkLst>
        </pc:spChg>
        <pc:spChg chg="add del mod">
          <ac:chgData name="Sharma Dutton" userId="27bc6a61-e476-44f0-89d0-7e0785d7c66b" providerId="ADAL" clId="{CD978EB1-32F7-42E9-B36D-21AA76A654EF}" dt="2018-08-24T22:19:03.194" v="144" actId="1076"/>
          <ac:spMkLst>
            <pc:docMk/>
            <pc:sldMk cId="3088266591" sldId="272"/>
            <ac:spMk id="5" creationId="{0DDA120F-C4FD-44F2-AB47-57FBA75395C5}"/>
          </ac:spMkLst>
        </pc:spChg>
        <pc:spChg chg="add del mod">
          <ac:chgData name="Sharma Dutton" userId="27bc6a61-e476-44f0-89d0-7e0785d7c66b" providerId="ADAL" clId="{CD978EB1-32F7-42E9-B36D-21AA76A654EF}" dt="2018-08-24T22:19:24.528" v="152" actId="478"/>
          <ac:spMkLst>
            <pc:docMk/>
            <pc:sldMk cId="3088266591" sldId="272"/>
            <ac:spMk id="7" creationId="{92DA5335-3166-4FE5-BA8C-39DB42893E8B}"/>
          </ac:spMkLst>
        </pc:spChg>
        <pc:spChg chg="add del">
          <ac:chgData name="Sharma Dutton" userId="27bc6a61-e476-44f0-89d0-7e0785d7c66b" providerId="ADAL" clId="{CD978EB1-32F7-42E9-B36D-21AA76A654EF}" dt="2018-08-24T22:19:02.606" v="143" actId="1076"/>
          <ac:spMkLst>
            <pc:docMk/>
            <pc:sldMk cId="3088266591" sldId="272"/>
            <ac:spMk id="8" creationId="{BA4C69A4-1919-4733-B3DB-00E64F96C57D}"/>
          </ac:spMkLst>
        </pc:spChg>
        <pc:spChg chg="add mod">
          <ac:chgData name="Sharma Dutton" userId="27bc6a61-e476-44f0-89d0-7e0785d7c66b" providerId="ADAL" clId="{CD978EB1-32F7-42E9-B36D-21AA76A654EF}" dt="2018-08-24T22:19:16.545" v="151" actId="27636"/>
          <ac:spMkLst>
            <pc:docMk/>
            <pc:sldMk cId="3088266591" sldId="272"/>
            <ac:spMk id="12" creationId="{25193DE9-7C38-4E9F-9A95-126661C9FE86}"/>
          </ac:spMkLst>
        </pc:spChg>
        <pc:picChg chg="add del">
          <ac:chgData name="Sharma Dutton" userId="27bc6a61-e476-44f0-89d0-7e0785d7c66b" providerId="ADAL" clId="{CD978EB1-32F7-42E9-B36D-21AA76A654EF}" dt="2018-08-24T22:19:02.606" v="143" actId="1076"/>
          <ac:picMkLst>
            <pc:docMk/>
            <pc:sldMk cId="3088266591" sldId="272"/>
            <ac:picMk id="9" creationId="{0300FE66-7217-4306-BDC7-1CAC1F1704B4}"/>
          </ac:picMkLst>
        </pc:picChg>
        <pc:picChg chg="add mod">
          <ac:chgData name="Sharma Dutton" userId="27bc6a61-e476-44f0-89d0-7e0785d7c66b" providerId="ADAL" clId="{CD978EB1-32F7-42E9-B36D-21AA76A654EF}" dt="2018-08-24T22:20:57.123" v="211" actId="1076"/>
          <ac:picMkLst>
            <pc:docMk/>
            <pc:sldMk cId="3088266591" sldId="272"/>
            <ac:picMk id="13" creationId="{AE2EA959-0ACA-4E1E-8BEE-6C5047B25B89}"/>
          </ac:picMkLst>
        </pc:picChg>
        <pc:picChg chg="add del">
          <ac:chgData name="Sharma Dutton" userId="27bc6a61-e476-44f0-89d0-7e0785d7c66b" providerId="ADAL" clId="{CD978EB1-32F7-42E9-B36D-21AA76A654EF}" dt="2018-08-24T22:18:42.421" v="135" actId="1076"/>
          <ac:picMkLst>
            <pc:docMk/>
            <pc:sldMk cId="3088266591" sldId="272"/>
            <ac:picMk id="1026" creationId="{2047BBF1-AA02-406B-AC0A-2E63403A2C37}"/>
          </ac:picMkLst>
        </pc:picChg>
        <pc:picChg chg="add del mod">
          <ac:chgData name="Sharma Dutton" userId="27bc6a61-e476-44f0-89d0-7e0785d7c66b" providerId="ADAL" clId="{CD978EB1-32F7-42E9-B36D-21AA76A654EF}" dt="2018-08-24T22:19:05.273" v="147" actId="1076"/>
          <ac:picMkLst>
            <pc:docMk/>
            <pc:sldMk cId="3088266591" sldId="272"/>
            <ac:picMk id="1028" creationId="{38321D09-1A3F-4339-AD38-833274214780}"/>
          </ac:picMkLst>
        </pc:picChg>
      </pc:sldChg>
      <pc:sldChg chg="modSp add">
        <pc:chgData name="Sharma Dutton" userId="27bc6a61-e476-44f0-89d0-7e0785d7c66b" providerId="ADAL" clId="{CD978EB1-32F7-42E9-B36D-21AA76A654EF}" dt="2018-08-24T22:26:07.807" v="439" actId="207"/>
        <pc:sldMkLst>
          <pc:docMk/>
          <pc:sldMk cId="547750480" sldId="273"/>
        </pc:sldMkLst>
        <pc:spChg chg="mod">
          <ac:chgData name="Sharma Dutton" userId="27bc6a61-e476-44f0-89d0-7e0785d7c66b" providerId="ADAL" clId="{CD978EB1-32F7-42E9-B36D-21AA76A654EF}" dt="2018-08-24T22:20:16.469" v="179" actId="20577"/>
          <ac:spMkLst>
            <pc:docMk/>
            <pc:sldMk cId="547750480" sldId="273"/>
            <ac:spMk id="2" creationId="{42BB5C56-D327-4637-B42E-38A6A9CC82E0}"/>
          </ac:spMkLst>
        </pc:spChg>
        <pc:spChg chg="mod">
          <ac:chgData name="Sharma Dutton" userId="27bc6a61-e476-44f0-89d0-7e0785d7c66b" providerId="ADAL" clId="{CD978EB1-32F7-42E9-B36D-21AA76A654EF}" dt="2018-08-24T22:26:07.807" v="439" actId="207"/>
          <ac:spMkLst>
            <pc:docMk/>
            <pc:sldMk cId="547750480" sldId="273"/>
            <ac:spMk id="3" creationId="{89FA0A23-FDD6-4F23-ABF6-7C87031D2042}"/>
          </ac:spMkLst>
        </pc:spChg>
      </pc:sldChg>
      <pc:sldChg chg="addSp delSp modSp add">
        <pc:chgData name="Sharma Dutton" userId="27bc6a61-e476-44f0-89d0-7e0785d7c66b" providerId="ADAL" clId="{CD978EB1-32F7-42E9-B36D-21AA76A654EF}" dt="2018-08-25T01:53:18.173" v="1904" actId="20577"/>
        <pc:sldMkLst>
          <pc:docMk/>
          <pc:sldMk cId="199567366" sldId="274"/>
        </pc:sldMkLst>
        <pc:spChg chg="mod">
          <ac:chgData name="Sharma Dutton" userId="27bc6a61-e476-44f0-89d0-7e0785d7c66b" providerId="ADAL" clId="{CD978EB1-32F7-42E9-B36D-21AA76A654EF}" dt="2018-08-24T22:24:39.448" v="331" actId="20577"/>
          <ac:spMkLst>
            <pc:docMk/>
            <pc:sldMk cId="199567366" sldId="274"/>
            <ac:spMk id="2" creationId="{9ED9281D-8AF6-4105-85D2-BE9E248C1C73}"/>
          </ac:spMkLst>
        </pc:spChg>
        <pc:spChg chg="mod">
          <ac:chgData name="Sharma Dutton" userId="27bc6a61-e476-44f0-89d0-7e0785d7c66b" providerId="ADAL" clId="{CD978EB1-32F7-42E9-B36D-21AA76A654EF}" dt="2018-08-25T01:53:18.173" v="1904" actId="20577"/>
          <ac:spMkLst>
            <pc:docMk/>
            <pc:sldMk cId="199567366" sldId="274"/>
            <ac:spMk id="3" creationId="{196641F2-9805-44C0-97B7-66D022A97A2D}"/>
          </ac:spMkLst>
        </pc:spChg>
        <pc:spChg chg="del">
          <ac:chgData name="Sharma Dutton" userId="27bc6a61-e476-44f0-89d0-7e0785d7c66b" providerId="ADAL" clId="{CD978EB1-32F7-42E9-B36D-21AA76A654EF}" dt="2018-08-24T22:32:04.463" v="528" actId="20577"/>
          <ac:spMkLst>
            <pc:docMk/>
            <pc:sldMk cId="199567366" sldId="274"/>
            <ac:spMk id="4" creationId="{86B290F3-9062-4099-B0AF-13C4BF321FA8}"/>
          </ac:spMkLst>
        </pc:spChg>
        <pc:picChg chg="add">
          <ac:chgData name="Sharma Dutton" userId="27bc6a61-e476-44f0-89d0-7e0785d7c66b" providerId="ADAL" clId="{CD978EB1-32F7-42E9-B36D-21AA76A654EF}" dt="2018-08-24T22:32:04.463" v="528" actId="20577"/>
          <ac:picMkLst>
            <pc:docMk/>
            <pc:sldMk cId="199567366" sldId="274"/>
            <ac:picMk id="2050" creationId="{324EDD88-4E9A-4436-A37F-E24F2FF2D138}"/>
          </ac:picMkLst>
        </pc:picChg>
      </pc:sldChg>
      <pc:sldChg chg="modSp add">
        <pc:chgData name="Sharma Dutton" userId="27bc6a61-e476-44f0-89d0-7e0785d7c66b" providerId="ADAL" clId="{CD978EB1-32F7-42E9-B36D-21AA76A654EF}" dt="2018-08-25T01:01:38.372" v="1773" actId="113"/>
        <pc:sldMkLst>
          <pc:docMk/>
          <pc:sldMk cId="1057552935" sldId="275"/>
        </pc:sldMkLst>
        <pc:spChg chg="mod">
          <ac:chgData name="Sharma Dutton" userId="27bc6a61-e476-44f0-89d0-7e0785d7c66b" providerId="ADAL" clId="{CD978EB1-32F7-42E9-B36D-21AA76A654EF}" dt="2018-08-24T22:44:33.110" v="856" actId="20577"/>
          <ac:spMkLst>
            <pc:docMk/>
            <pc:sldMk cId="1057552935" sldId="275"/>
            <ac:spMk id="2" creationId="{3503F521-3CBB-42D3-A5C9-361A660D56B7}"/>
          </ac:spMkLst>
        </pc:spChg>
        <pc:spChg chg="mod">
          <ac:chgData name="Sharma Dutton" userId="27bc6a61-e476-44f0-89d0-7e0785d7c66b" providerId="ADAL" clId="{CD978EB1-32F7-42E9-B36D-21AA76A654EF}" dt="2018-08-24T23:33:34.512" v="1663" actId="14100"/>
          <ac:spMkLst>
            <pc:docMk/>
            <pc:sldMk cId="1057552935" sldId="275"/>
            <ac:spMk id="3" creationId="{1869FABC-1158-46E2-9952-EA38ACB3175D}"/>
          </ac:spMkLst>
        </pc:spChg>
        <pc:spChg chg="mod">
          <ac:chgData name="Sharma Dutton" userId="27bc6a61-e476-44f0-89d0-7e0785d7c66b" providerId="ADAL" clId="{CD978EB1-32F7-42E9-B36D-21AA76A654EF}" dt="2018-08-25T01:01:38.372" v="1773" actId="113"/>
          <ac:spMkLst>
            <pc:docMk/>
            <pc:sldMk cId="1057552935" sldId="275"/>
            <ac:spMk id="4" creationId="{0CF23785-3768-4013-BFA5-10608B55D836}"/>
          </ac:spMkLst>
        </pc:spChg>
      </pc:sldChg>
      <pc:sldChg chg="addSp delSp modSp add ord">
        <pc:chgData name="Sharma Dutton" userId="27bc6a61-e476-44f0-89d0-7e0785d7c66b" providerId="ADAL" clId="{CD978EB1-32F7-42E9-B36D-21AA76A654EF}" dt="2018-08-25T01:42:18.876" v="1894" actId="255"/>
        <pc:sldMkLst>
          <pc:docMk/>
          <pc:sldMk cId="4252138463" sldId="280"/>
        </pc:sldMkLst>
        <pc:spChg chg="del mod">
          <ac:chgData name="Sharma Dutton" userId="27bc6a61-e476-44f0-89d0-7e0785d7c66b" providerId="ADAL" clId="{CD978EB1-32F7-42E9-B36D-21AA76A654EF}" dt="2018-08-25T00:25:00.944" v="1669" actId="255"/>
          <ac:spMkLst>
            <pc:docMk/>
            <pc:sldMk cId="4252138463" sldId="280"/>
            <ac:spMk id="2" creationId="{DED79CF5-9AE9-413F-AC72-D11A27C48F8A}"/>
          </ac:spMkLst>
        </pc:spChg>
        <pc:spChg chg="del">
          <ac:chgData name="Sharma Dutton" userId="27bc6a61-e476-44f0-89d0-7e0785d7c66b" providerId="ADAL" clId="{CD978EB1-32F7-42E9-B36D-21AA76A654EF}" dt="2018-08-25T00:25:00.944" v="1669" actId="255"/>
          <ac:spMkLst>
            <pc:docMk/>
            <pc:sldMk cId="4252138463" sldId="280"/>
            <ac:spMk id="3" creationId="{DC97E804-AA99-4F18-993D-27761889BC95}"/>
          </ac:spMkLst>
        </pc:spChg>
        <pc:spChg chg="del">
          <ac:chgData name="Sharma Dutton" userId="27bc6a61-e476-44f0-89d0-7e0785d7c66b" providerId="ADAL" clId="{CD978EB1-32F7-42E9-B36D-21AA76A654EF}" dt="2018-08-25T00:25:00.944" v="1669" actId="255"/>
          <ac:spMkLst>
            <pc:docMk/>
            <pc:sldMk cId="4252138463" sldId="280"/>
            <ac:spMk id="4" creationId="{4779917F-629B-44F0-9589-C5F0712B8DDA}"/>
          </ac:spMkLst>
        </pc:spChg>
        <pc:spChg chg="add mod">
          <ac:chgData name="Sharma Dutton" userId="27bc6a61-e476-44f0-89d0-7e0785d7c66b" providerId="ADAL" clId="{CD978EB1-32F7-42E9-B36D-21AA76A654EF}" dt="2018-08-25T00:47:42.913" v="1716" actId="1076"/>
          <ac:spMkLst>
            <pc:docMk/>
            <pc:sldMk cId="4252138463" sldId="280"/>
            <ac:spMk id="5" creationId="{982E5385-1B2A-4329-9BF8-869551A9A70B}"/>
          </ac:spMkLst>
        </pc:spChg>
        <pc:spChg chg="add del mod">
          <ac:chgData name="Sharma Dutton" userId="27bc6a61-e476-44f0-89d0-7e0785d7c66b" providerId="ADAL" clId="{CD978EB1-32F7-42E9-B36D-21AA76A654EF}" dt="2018-08-25T00:38:51.235" v="1679" actId="255"/>
          <ac:spMkLst>
            <pc:docMk/>
            <pc:sldMk cId="4252138463" sldId="280"/>
            <ac:spMk id="6" creationId="{8E4E39F0-C3A3-4FF7-AE7D-0C571D60D0A2}"/>
          </ac:spMkLst>
        </pc:spChg>
        <pc:spChg chg="add mod">
          <ac:chgData name="Sharma Dutton" userId="27bc6a61-e476-44f0-89d0-7e0785d7c66b" providerId="ADAL" clId="{CD978EB1-32F7-42E9-B36D-21AA76A654EF}" dt="2018-08-25T00:51:07.086" v="1745" actId="207"/>
          <ac:spMkLst>
            <pc:docMk/>
            <pc:sldMk cId="4252138463" sldId="280"/>
            <ac:spMk id="10" creationId="{26797A22-BC84-41A6-A44B-4FE805A64CC4}"/>
          </ac:spMkLst>
        </pc:spChg>
        <pc:graphicFrameChg chg="add del mod">
          <ac:chgData name="Sharma Dutton" userId="27bc6a61-e476-44f0-89d0-7e0785d7c66b" providerId="ADAL" clId="{CD978EB1-32F7-42E9-B36D-21AA76A654EF}" dt="2018-08-25T00:38:29.996" v="1676" actId="255"/>
          <ac:graphicFrameMkLst>
            <pc:docMk/>
            <pc:sldMk cId="4252138463" sldId="280"/>
            <ac:graphicFrameMk id="7" creationId="{53D43732-FD1B-4698-9783-0F6DCB987E18}"/>
          </ac:graphicFrameMkLst>
        </pc:graphicFrameChg>
        <pc:graphicFrameChg chg="add del mod">
          <ac:chgData name="Sharma Dutton" userId="27bc6a61-e476-44f0-89d0-7e0785d7c66b" providerId="ADAL" clId="{CD978EB1-32F7-42E9-B36D-21AA76A654EF}" dt="2018-08-25T00:38:39.557" v="1678" actId="255"/>
          <ac:graphicFrameMkLst>
            <pc:docMk/>
            <pc:sldMk cId="4252138463" sldId="280"/>
            <ac:graphicFrameMk id="8" creationId="{9860192D-0BA5-4817-947F-DEDDA135427B}"/>
          </ac:graphicFrameMkLst>
        </pc:graphicFrameChg>
        <pc:graphicFrameChg chg="add mod">
          <ac:chgData name="Sharma Dutton" userId="27bc6a61-e476-44f0-89d0-7e0785d7c66b" providerId="ADAL" clId="{CD978EB1-32F7-42E9-B36D-21AA76A654EF}" dt="2018-08-25T01:42:18.876" v="1894" actId="255"/>
          <ac:graphicFrameMkLst>
            <pc:docMk/>
            <pc:sldMk cId="4252138463" sldId="280"/>
            <ac:graphicFrameMk id="9" creationId="{DAA95868-D354-48B0-852C-32206DE07675}"/>
          </ac:graphicFrameMkLst>
        </pc:graphicFrameChg>
      </pc:sldChg>
      <pc:sldChg chg="addSp delSp modSp add">
        <pc:chgData name="Sharma Dutton" userId="27bc6a61-e476-44f0-89d0-7e0785d7c66b" providerId="ADAL" clId="{CD978EB1-32F7-42E9-B36D-21AA76A654EF}" dt="2018-08-25T03:07:21.507" v="2305" actId="1076"/>
        <pc:sldMkLst>
          <pc:docMk/>
          <pc:sldMk cId="2995534823" sldId="282"/>
        </pc:sldMkLst>
        <pc:spChg chg="mod">
          <ac:chgData name="Sharma Dutton" userId="27bc6a61-e476-44f0-89d0-7e0785d7c66b" providerId="ADAL" clId="{CD978EB1-32F7-42E9-B36D-21AA76A654EF}" dt="2018-08-25T02:53:28.795" v="2101" actId="1076"/>
          <ac:spMkLst>
            <pc:docMk/>
            <pc:sldMk cId="2995534823" sldId="282"/>
            <ac:spMk id="2" creationId="{FB8E418E-3399-49C1-AFA7-60754F47056B}"/>
          </ac:spMkLst>
        </pc:spChg>
        <pc:spChg chg="del mod">
          <ac:chgData name="Sharma Dutton" userId="27bc6a61-e476-44f0-89d0-7e0785d7c66b" providerId="ADAL" clId="{CD978EB1-32F7-42E9-B36D-21AA76A654EF}" dt="2018-08-25T01:54:02.312" v="1933" actId="1076"/>
          <ac:spMkLst>
            <pc:docMk/>
            <pc:sldMk cId="2995534823" sldId="282"/>
            <ac:spMk id="3" creationId="{35CB7F11-79E8-451C-9EF4-EBD081BE68B7}"/>
          </ac:spMkLst>
        </pc:spChg>
        <pc:spChg chg="add del">
          <ac:chgData name="Sharma Dutton" userId="27bc6a61-e476-44f0-89d0-7e0785d7c66b" providerId="ADAL" clId="{CD978EB1-32F7-42E9-B36D-21AA76A654EF}" dt="2018-08-25T01:54:02.312" v="1933" actId="1076"/>
          <ac:spMkLst>
            <pc:docMk/>
            <pc:sldMk cId="2995534823" sldId="282"/>
            <ac:spMk id="4" creationId="{D59E44A3-7B4A-49F5-8D8B-64DF67E5893E}"/>
          </ac:spMkLst>
        </pc:spChg>
        <pc:spChg chg="add del mod">
          <ac:chgData name="Sharma Dutton" userId="27bc6a61-e476-44f0-89d0-7e0785d7c66b" providerId="ADAL" clId="{CD978EB1-32F7-42E9-B36D-21AA76A654EF}" dt="2018-08-25T01:53:54.472" v="1932" actId="1076"/>
          <ac:spMkLst>
            <pc:docMk/>
            <pc:sldMk cId="2995534823" sldId="282"/>
            <ac:spMk id="5" creationId="{A8D90C5E-558E-46F8-A7FF-C7441CD4EBBB}"/>
          </ac:spMkLst>
        </pc:spChg>
        <pc:spChg chg="add del mod">
          <ac:chgData name="Sharma Dutton" userId="27bc6a61-e476-44f0-89d0-7e0785d7c66b" providerId="ADAL" clId="{CD978EB1-32F7-42E9-B36D-21AA76A654EF}" dt="2018-08-25T01:53:54.472" v="1932" actId="1076"/>
          <ac:spMkLst>
            <pc:docMk/>
            <pc:sldMk cId="2995534823" sldId="282"/>
            <ac:spMk id="6" creationId="{8F791BA6-3812-4406-840B-EECFD4F5D2BC}"/>
          </ac:spMkLst>
        </pc:spChg>
        <pc:spChg chg="add del mod">
          <ac:chgData name="Sharma Dutton" userId="27bc6a61-e476-44f0-89d0-7e0785d7c66b" providerId="ADAL" clId="{CD978EB1-32F7-42E9-B36D-21AA76A654EF}" dt="2018-08-25T01:53:54.472" v="1932" actId="1076"/>
          <ac:spMkLst>
            <pc:docMk/>
            <pc:sldMk cId="2995534823" sldId="282"/>
            <ac:spMk id="7" creationId="{0F67523E-410D-4807-901E-DE613A5965A0}"/>
          </ac:spMkLst>
        </pc:spChg>
        <pc:spChg chg="add del mod">
          <ac:chgData name="Sharma Dutton" userId="27bc6a61-e476-44f0-89d0-7e0785d7c66b" providerId="ADAL" clId="{CD978EB1-32F7-42E9-B36D-21AA76A654EF}" dt="2018-08-25T01:53:54.472" v="1932" actId="1076"/>
          <ac:spMkLst>
            <pc:docMk/>
            <pc:sldMk cId="2995534823" sldId="282"/>
            <ac:spMk id="8" creationId="{587BD7DD-397E-4233-84C9-3A34285F8C43}"/>
          </ac:spMkLst>
        </pc:spChg>
        <pc:spChg chg="add del mod">
          <ac:chgData name="Sharma Dutton" userId="27bc6a61-e476-44f0-89d0-7e0785d7c66b" providerId="ADAL" clId="{CD978EB1-32F7-42E9-B36D-21AA76A654EF}" dt="2018-08-25T01:53:54.472" v="1932" actId="1076"/>
          <ac:spMkLst>
            <pc:docMk/>
            <pc:sldMk cId="2995534823" sldId="282"/>
            <ac:spMk id="9" creationId="{39EC9014-5576-442B-B4BD-6E23B9FDC0C1}"/>
          </ac:spMkLst>
        </pc:spChg>
        <pc:spChg chg="add del mod">
          <ac:chgData name="Sharma Dutton" userId="27bc6a61-e476-44f0-89d0-7e0785d7c66b" providerId="ADAL" clId="{CD978EB1-32F7-42E9-B36D-21AA76A654EF}" dt="2018-08-25T01:56:14.556" v="1955" actId="478"/>
          <ac:spMkLst>
            <pc:docMk/>
            <pc:sldMk cId="2995534823" sldId="282"/>
            <ac:spMk id="10" creationId="{2E714BEE-1305-479F-BAF1-0049530B5B7E}"/>
          </ac:spMkLst>
        </pc:spChg>
        <pc:spChg chg="add del mod">
          <ac:chgData name="Sharma Dutton" userId="27bc6a61-e476-44f0-89d0-7e0785d7c66b" providerId="ADAL" clId="{CD978EB1-32F7-42E9-B36D-21AA76A654EF}" dt="2018-08-25T01:56:15.753" v="1956" actId="478"/>
          <ac:spMkLst>
            <pc:docMk/>
            <pc:sldMk cId="2995534823" sldId="282"/>
            <ac:spMk id="11" creationId="{0C04A031-7ECE-48E9-BAC7-46CE5E79EE7B}"/>
          </ac:spMkLst>
        </pc:spChg>
        <pc:spChg chg="add del mod">
          <ac:chgData name="Sharma Dutton" userId="27bc6a61-e476-44f0-89d0-7e0785d7c66b" providerId="ADAL" clId="{CD978EB1-32F7-42E9-B36D-21AA76A654EF}" dt="2018-08-25T01:56:19.856" v="1958" actId="478"/>
          <ac:spMkLst>
            <pc:docMk/>
            <pc:sldMk cId="2995534823" sldId="282"/>
            <ac:spMk id="12" creationId="{5D2A9328-7F43-454E-9047-40D9C52DFE95}"/>
          </ac:spMkLst>
        </pc:spChg>
        <pc:spChg chg="add mod">
          <ac:chgData name="Sharma Dutton" userId="27bc6a61-e476-44f0-89d0-7e0785d7c66b" providerId="ADAL" clId="{CD978EB1-32F7-42E9-B36D-21AA76A654EF}" dt="2018-08-25T03:07:21.507" v="2305" actId="1076"/>
          <ac:spMkLst>
            <pc:docMk/>
            <pc:sldMk cId="2995534823" sldId="282"/>
            <ac:spMk id="13" creationId="{9FCE5E4D-3D04-4950-89B0-22F12E77F150}"/>
          </ac:spMkLst>
        </pc:spChg>
        <pc:spChg chg="add del mod">
          <ac:chgData name="Sharma Dutton" userId="27bc6a61-e476-44f0-89d0-7e0785d7c66b" providerId="ADAL" clId="{CD978EB1-32F7-42E9-B36D-21AA76A654EF}" dt="2018-08-25T02:51:34.472" v="2074" actId="478"/>
          <ac:spMkLst>
            <pc:docMk/>
            <pc:sldMk cId="2995534823" sldId="282"/>
            <ac:spMk id="14" creationId="{64D70E3D-BE7A-4CED-BBAE-87317947E67E}"/>
          </ac:spMkLst>
        </pc:spChg>
        <pc:spChg chg="add del mod">
          <ac:chgData name="Sharma Dutton" userId="27bc6a61-e476-44f0-89d0-7e0785d7c66b" providerId="ADAL" clId="{CD978EB1-32F7-42E9-B36D-21AA76A654EF}" dt="2018-08-25T02:51:54.585" v="2080" actId="478"/>
          <ac:spMkLst>
            <pc:docMk/>
            <pc:sldMk cId="2995534823" sldId="282"/>
            <ac:spMk id="15" creationId="{AE66BB53-7802-49AE-B824-8C6BAF74D4B3}"/>
          </ac:spMkLst>
        </pc:spChg>
        <pc:spChg chg="add mod">
          <ac:chgData name="Sharma Dutton" userId="27bc6a61-e476-44f0-89d0-7e0785d7c66b" providerId="ADAL" clId="{CD978EB1-32F7-42E9-B36D-21AA76A654EF}" dt="2018-08-25T01:57:06.945" v="1969" actId="1076"/>
          <ac:spMkLst>
            <pc:docMk/>
            <pc:sldMk cId="2995534823" sldId="282"/>
            <ac:spMk id="16" creationId="{3390659F-4709-4135-8B8D-C2B560E212C5}"/>
          </ac:spMkLst>
        </pc:spChg>
        <pc:spChg chg="add del mod">
          <ac:chgData name="Sharma Dutton" userId="27bc6a61-e476-44f0-89d0-7e0785d7c66b" providerId="ADAL" clId="{CD978EB1-32F7-42E9-B36D-21AA76A654EF}" dt="2018-08-25T02:51:32.039" v="2072" actId="478"/>
          <ac:spMkLst>
            <pc:docMk/>
            <pc:sldMk cId="2995534823" sldId="282"/>
            <ac:spMk id="17" creationId="{9298720A-5A02-4E45-9843-170DB91019A6}"/>
          </ac:spMkLst>
        </pc:spChg>
        <pc:spChg chg="add del mod">
          <ac:chgData name="Sharma Dutton" userId="27bc6a61-e476-44f0-89d0-7e0785d7c66b" providerId="ADAL" clId="{CD978EB1-32F7-42E9-B36D-21AA76A654EF}" dt="2018-08-25T02:51:49.736" v="2078" actId="478"/>
          <ac:spMkLst>
            <pc:docMk/>
            <pc:sldMk cId="2995534823" sldId="282"/>
            <ac:spMk id="18" creationId="{FF29FFF1-36EB-4AFA-A862-6048C56B1A81}"/>
          </ac:spMkLst>
        </pc:spChg>
        <pc:spChg chg="add del mod">
          <ac:chgData name="Sharma Dutton" userId="27bc6a61-e476-44f0-89d0-7e0785d7c66b" providerId="ADAL" clId="{CD978EB1-32F7-42E9-B36D-21AA76A654EF}" dt="2018-08-25T02:52:01.728" v="2082" actId="478"/>
          <ac:spMkLst>
            <pc:docMk/>
            <pc:sldMk cId="2995534823" sldId="282"/>
            <ac:spMk id="19" creationId="{3A66BD3C-C378-4475-BBB0-9BD30A0050A5}"/>
          </ac:spMkLst>
        </pc:spChg>
        <pc:spChg chg="add del mod">
          <ac:chgData name="Sharma Dutton" userId="27bc6a61-e476-44f0-89d0-7e0785d7c66b" providerId="ADAL" clId="{CD978EB1-32F7-42E9-B36D-21AA76A654EF}" dt="2018-08-25T02:51:37.199" v="2075" actId="478"/>
          <ac:spMkLst>
            <pc:docMk/>
            <pc:sldMk cId="2995534823" sldId="282"/>
            <ac:spMk id="20" creationId="{7329AA1F-C36D-40C7-99F4-77C2DE7F0116}"/>
          </ac:spMkLst>
        </pc:spChg>
        <pc:spChg chg="add del mod">
          <ac:chgData name="Sharma Dutton" userId="27bc6a61-e476-44f0-89d0-7e0785d7c66b" providerId="ADAL" clId="{CD978EB1-32F7-42E9-B36D-21AA76A654EF}" dt="2018-08-25T02:51:59.324" v="2081" actId="478"/>
          <ac:spMkLst>
            <pc:docMk/>
            <pc:sldMk cId="2995534823" sldId="282"/>
            <ac:spMk id="21" creationId="{2BE1E609-9AB2-4F0A-A133-DF949CB2A1EE}"/>
          </ac:spMkLst>
        </pc:spChg>
        <pc:spChg chg="add mod">
          <ac:chgData name="Sharma Dutton" userId="27bc6a61-e476-44f0-89d0-7e0785d7c66b" providerId="ADAL" clId="{CD978EB1-32F7-42E9-B36D-21AA76A654EF}" dt="2018-08-25T03:07:15.562" v="2304" actId="14100"/>
          <ac:spMkLst>
            <pc:docMk/>
            <pc:sldMk cId="2995534823" sldId="282"/>
            <ac:spMk id="22" creationId="{23E45A07-B6D0-4CF7-9A67-A722B6B063B2}"/>
          </ac:spMkLst>
        </pc:spChg>
      </pc:sldChg>
    </pc:docChg>
  </pc:docChgLst>
  <pc:docChgLst>
    <pc:chgData name="Sharma Dutton" userId="27bc6a61-e476-44f0-89d0-7e0785d7c66b" providerId="ADAL" clId="{F02EEA3E-0409-4C07-B4F8-FB400EB4AD7F}"/>
    <pc:docChg chg="delSld modSld">
      <pc:chgData name="Sharma Dutton" userId="27bc6a61-e476-44f0-89d0-7e0785d7c66b" providerId="ADAL" clId="{F02EEA3E-0409-4C07-B4F8-FB400EB4AD7F}" dt="2018-08-27T18:03:40.356" v="5"/>
      <pc:docMkLst>
        <pc:docMk/>
      </pc:docMkLst>
      <pc:sldChg chg="addSp delSp">
        <pc:chgData name="Sharma Dutton" userId="27bc6a61-e476-44f0-89d0-7e0785d7c66b" providerId="ADAL" clId="{F02EEA3E-0409-4C07-B4F8-FB400EB4AD7F}" dt="2018-08-27T18:03:40.356" v="5"/>
        <pc:sldMkLst>
          <pc:docMk/>
          <pc:sldMk cId="547750480" sldId="273"/>
        </pc:sldMkLst>
        <pc:spChg chg="del">
          <ac:chgData name="Sharma Dutton" userId="27bc6a61-e476-44f0-89d0-7e0785d7c66b" providerId="ADAL" clId="{F02EEA3E-0409-4C07-B4F8-FB400EB4AD7F}" dt="2018-08-27T18:03:40.356" v="5"/>
          <ac:spMkLst>
            <pc:docMk/>
            <pc:sldMk cId="547750480" sldId="273"/>
            <ac:spMk id="4" creationId="{6D3014C5-EEDF-41D0-B53C-166FA7B8DB35}"/>
          </ac:spMkLst>
        </pc:spChg>
        <pc:picChg chg="add">
          <ac:chgData name="Sharma Dutton" userId="27bc6a61-e476-44f0-89d0-7e0785d7c66b" providerId="ADAL" clId="{F02EEA3E-0409-4C07-B4F8-FB400EB4AD7F}" dt="2018-08-27T18:03:40.356" v="5"/>
          <ac:picMkLst>
            <pc:docMk/>
            <pc:sldMk cId="547750480" sldId="273"/>
            <ac:picMk id="1026" creationId="{258AC8F2-C5D7-4BE7-93BC-6541050BF83B}"/>
          </ac:picMkLst>
        </pc:picChg>
      </pc:sldChg>
      <pc:sldChg chg="del">
        <pc:chgData name="Sharma Dutton" userId="27bc6a61-e476-44f0-89d0-7e0785d7c66b" providerId="ADAL" clId="{F02EEA3E-0409-4C07-B4F8-FB400EB4AD7F}" dt="2018-08-27T18:00:47.381" v="1" actId="2696"/>
        <pc:sldMkLst>
          <pc:docMk/>
          <pc:sldMk cId="3712288442" sldId="276"/>
        </pc:sldMkLst>
      </pc:sldChg>
      <pc:sldChg chg="del">
        <pc:chgData name="Sharma Dutton" userId="27bc6a61-e476-44f0-89d0-7e0785d7c66b" providerId="ADAL" clId="{F02EEA3E-0409-4C07-B4F8-FB400EB4AD7F}" dt="2018-08-27T18:00:47.412" v="3" actId="2696"/>
        <pc:sldMkLst>
          <pc:docMk/>
          <pc:sldMk cId="3049185041" sldId="277"/>
        </pc:sldMkLst>
      </pc:sldChg>
      <pc:sldChg chg="del">
        <pc:chgData name="Sharma Dutton" userId="27bc6a61-e476-44f0-89d0-7e0785d7c66b" providerId="ADAL" clId="{F02EEA3E-0409-4C07-B4F8-FB400EB4AD7F}" dt="2018-08-27T18:00:47.396" v="2" actId="2696"/>
        <pc:sldMkLst>
          <pc:docMk/>
          <pc:sldMk cId="4042876099" sldId="278"/>
        </pc:sldMkLst>
      </pc:sldChg>
      <pc:sldChg chg="del">
        <pc:chgData name="Sharma Dutton" userId="27bc6a61-e476-44f0-89d0-7e0785d7c66b" providerId="ADAL" clId="{F02EEA3E-0409-4C07-B4F8-FB400EB4AD7F}" dt="2018-08-27T18:00:47.434" v="4" actId="2696"/>
        <pc:sldMkLst>
          <pc:docMk/>
          <pc:sldMk cId="2117051610" sldId="279"/>
        </pc:sldMkLst>
      </pc:sldChg>
      <pc:sldChg chg="del">
        <pc:chgData name="Sharma Dutton" userId="27bc6a61-e476-44f0-89d0-7e0785d7c66b" providerId="ADAL" clId="{F02EEA3E-0409-4C07-B4F8-FB400EB4AD7F}" dt="2018-08-27T18:00:47.381" v="0" actId="2696"/>
        <pc:sldMkLst>
          <pc:docMk/>
          <pc:sldMk cId="823504758" sldId="28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78583C-4070-40C7-9975-7D4C17EE9C09}" type="datetimeFigureOut">
              <a:rPr lang="en-US" smtClean="0"/>
              <a:t>8/27/2018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01C1C7-EAD2-4FE1-A4D2-C467DCE6C141}" type="slidenum">
              <a:rPr lang="en-US" smtClean="0"/>
              <a:t>‹#›</a:t>
            </a:fld>
            <a:endParaRPr lang="en-US"/>
          </a:p>
        </p:txBody>
      </p:sp>
    </p:spTree>
    <p:extLst>
      <p:ext uri="{BB962C8B-B14F-4D97-AF65-F5344CB8AC3E}">
        <p14:creationId xmlns:p14="http://schemas.microsoft.com/office/powerpoint/2010/main" val="1342649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F30F7200-20D3-4893-B3D2-2E7CCC1A6438}" type="datetimeFigureOut">
              <a:rPr lang="en-US" smtClean="0"/>
              <a:t>8/27/2018</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3352762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0F7200-20D3-4893-B3D2-2E7CCC1A6438}" type="datetimeFigureOut">
              <a:rPr lang="en-US" smtClean="0"/>
              <a:t>8/27/2018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348041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30F7200-20D3-4893-B3D2-2E7CCC1A6438}" type="datetimeFigureOut">
              <a:rPr lang="en-US" smtClean="0"/>
              <a:t>8/27/2018</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582698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30F7200-20D3-4893-B3D2-2E7CCC1A6438}" type="datetimeFigureOut">
              <a:rPr lang="en-US" smtClean="0"/>
              <a:t>8/27/2018</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336868B-1824-4CC2-AF42-6AC98DE2D399}"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194724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F30F7200-20D3-4893-B3D2-2E7CCC1A6438}" type="datetimeFigureOut">
              <a:rPr lang="en-US" smtClean="0"/>
              <a:t>8/27/2018</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18997566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F30F7200-20D3-4893-B3D2-2E7CCC1A6438}" type="datetimeFigureOut">
              <a:rPr lang="en-US" smtClean="0"/>
              <a:t>8/27/2018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1293751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F30F7200-20D3-4893-B3D2-2E7CCC1A6438}" type="datetimeFigureOut">
              <a:rPr lang="en-US" smtClean="0"/>
              <a:t>8/27/2018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3589064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0F7200-20D3-4893-B3D2-2E7CCC1A6438}" type="datetimeFigureOut">
              <a:rPr lang="en-US" smtClean="0"/>
              <a:t>8/27/2018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30423364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F30F7200-20D3-4893-B3D2-2E7CCC1A6438}" type="datetimeFigureOut">
              <a:rPr lang="en-US" smtClean="0"/>
              <a:t>8/27/2018</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366580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0F7200-20D3-4893-B3D2-2E7CCC1A6438}" type="datetimeFigureOut">
              <a:rPr lang="en-US" smtClean="0"/>
              <a:t>8/27/2018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2692882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F30F7200-20D3-4893-B3D2-2E7CCC1A6438}" type="datetimeFigureOut">
              <a:rPr lang="en-US" smtClean="0"/>
              <a:t>8/27/2018</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172968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0F7200-20D3-4893-B3D2-2E7CCC1A6438}" type="datetimeFigureOut">
              <a:rPr lang="en-US" smtClean="0"/>
              <a:t>8/27/2018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189777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0F7200-20D3-4893-B3D2-2E7CCC1A6438}" type="datetimeFigureOut">
              <a:rPr lang="en-US" smtClean="0"/>
              <a:t>8/27/2018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3064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0F7200-20D3-4893-B3D2-2E7CCC1A6438}" type="datetimeFigureOut">
              <a:rPr lang="en-US" smtClean="0"/>
              <a:t>8/27/2018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2318425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0F7200-20D3-4893-B3D2-2E7CCC1A6438}" type="datetimeFigureOut">
              <a:rPr lang="en-US" smtClean="0"/>
              <a:t>8/27/2018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3273681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0F7200-20D3-4893-B3D2-2E7CCC1A6438}" type="datetimeFigureOut">
              <a:rPr lang="en-US" smtClean="0"/>
              <a:t>8/27/2018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906179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0F7200-20D3-4893-B3D2-2E7CCC1A6438}" type="datetimeFigureOut">
              <a:rPr lang="en-US" smtClean="0"/>
              <a:t>8/27/2018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36868B-1824-4CC2-AF42-6AC98DE2D399}" type="slidenum">
              <a:rPr lang="en-US" smtClean="0"/>
              <a:t>‹#›</a:t>
            </a:fld>
            <a:endParaRPr lang="en-US"/>
          </a:p>
        </p:txBody>
      </p:sp>
    </p:spTree>
    <p:extLst>
      <p:ext uri="{BB962C8B-B14F-4D97-AF65-F5344CB8AC3E}">
        <p14:creationId xmlns:p14="http://schemas.microsoft.com/office/powerpoint/2010/main" val="3329942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30F7200-20D3-4893-B3D2-2E7CCC1A6438}" type="datetimeFigureOut">
              <a:rPr lang="en-US" smtClean="0"/>
              <a:t>8/27/2018</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336868B-1824-4CC2-AF42-6AC98DE2D399}" type="slidenum">
              <a:rPr lang="en-US" smtClean="0"/>
              <a:t>‹#›</a:t>
            </a:fld>
            <a:endParaRPr lang="en-US"/>
          </a:p>
        </p:txBody>
      </p:sp>
    </p:spTree>
    <p:extLst>
      <p:ext uri="{BB962C8B-B14F-4D97-AF65-F5344CB8AC3E}">
        <p14:creationId xmlns:p14="http://schemas.microsoft.com/office/powerpoint/2010/main" val="1705133850"/>
      </p:ext>
    </p:extLst>
  </p:cSld>
  <p:clrMap bg1="dk1" tx1="lt1" bg2="dk2" tx2="lt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 id="2147483870" r:id="rId13"/>
    <p:sldLayoutId id="2147483871" r:id="rId14"/>
    <p:sldLayoutId id="2147483872" r:id="rId15"/>
    <p:sldLayoutId id="2147483873" r:id="rId16"/>
    <p:sldLayoutId id="2147483874" r:id="rId17"/>
  </p:sldLayoutIdLst>
  <p:txStyles>
    <p:titleStyle>
      <a:lvl1pPr algn="r" defTabSz="914400" rtl="0" eaLnBrk="1" latinLnBrk="0" hangingPunct="1">
        <a:lnSpc>
          <a:spcPct val="90000"/>
        </a:lnSpc>
        <a:spcBef>
          <a:spcPct val="0"/>
        </a:spcBef>
        <a:buNone/>
        <a:defRPr sz="4000" b="1"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A69AD-C4B0-415F-AD25-E7FDCF1034C6}"/>
              </a:ext>
            </a:extLst>
          </p:cNvPr>
          <p:cNvSpPr>
            <a:spLocks noGrp="1"/>
          </p:cNvSpPr>
          <p:nvPr>
            <p:ph type="ctrTitle"/>
          </p:nvPr>
        </p:nvSpPr>
        <p:spPr/>
        <p:txBody>
          <a:bodyPr>
            <a:normAutofit/>
          </a:bodyPr>
          <a:lstStyle/>
          <a:p>
            <a:pPr algn="ctr"/>
            <a:r>
              <a:rPr lang="en-US" dirty="0">
                <a:solidFill>
                  <a:srgbClr val="FFFF00"/>
                </a:solidFill>
              </a:rPr>
              <a:t>Debate Basics</a:t>
            </a:r>
          </a:p>
        </p:txBody>
      </p:sp>
      <p:sp>
        <p:nvSpPr>
          <p:cNvPr id="3" name="Subtitle 2">
            <a:extLst>
              <a:ext uri="{FF2B5EF4-FFF2-40B4-BE49-F238E27FC236}">
                <a16:creationId xmlns:a16="http://schemas.microsoft.com/office/drawing/2014/main" id="{18F50C12-3AE8-4C49-9EEA-F2129A5DA732}"/>
              </a:ext>
            </a:extLst>
          </p:cNvPr>
          <p:cNvSpPr>
            <a:spLocks noGrp="1"/>
          </p:cNvSpPr>
          <p:nvPr>
            <p:ph type="subTitle" idx="1"/>
          </p:nvPr>
        </p:nvSpPr>
        <p:spPr/>
        <p:txBody>
          <a:bodyPr>
            <a:normAutofit/>
          </a:bodyPr>
          <a:lstStyle/>
          <a:p>
            <a:pPr lvl="0" algn="ctr"/>
            <a:r>
              <a:rPr lang="en-US" dirty="0">
                <a:solidFill>
                  <a:srgbClr val="00E133"/>
                </a:solidFill>
              </a:rPr>
              <a:t>By IFY Homeschool</a:t>
            </a:r>
          </a:p>
        </p:txBody>
      </p:sp>
    </p:spTree>
    <p:extLst>
      <p:ext uri="{BB962C8B-B14F-4D97-AF65-F5344CB8AC3E}">
        <p14:creationId xmlns:p14="http://schemas.microsoft.com/office/powerpoint/2010/main" val="498855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26013-E89D-4114-9C77-0C00774889A7}"/>
              </a:ext>
            </a:extLst>
          </p:cNvPr>
          <p:cNvSpPr>
            <a:spLocks noGrp="1"/>
          </p:cNvSpPr>
          <p:nvPr>
            <p:ph type="title"/>
          </p:nvPr>
        </p:nvSpPr>
        <p:spPr>
          <a:xfrm>
            <a:off x="2895600" y="275273"/>
            <a:ext cx="8610600" cy="1293028"/>
          </a:xfrm>
        </p:spPr>
        <p:txBody>
          <a:bodyPr/>
          <a:lstStyle/>
          <a:p>
            <a:r>
              <a:rPr lang="en-US" dirty="0"/>
              <a:t>Different types of debating </a:t>
            </a:r>
          </a:p>
        </p:txBody>
      </p:sp>
      <p:sp>
        <p:nvSpPr>
          <p:cNvPr id="3" name="Content Placeholder 2">
            <a:extLst>
              <a:ext uri="{FF2B5EF4-FFF2-40B4-BE49-F238E27FC236}">
                <a16:creationId xmlns:a16="http://schemas.microsoft.com/office/drawing/2014/main" id="{730473E9-07A4-484C-ABA2-336730BA2F2A}"/>
              </a:ext>
            </a:extLst>
          </p:cNvPr>
          <p:cNvSpPr>
            <a:spLocks noGrp="1"/>
          </p:cNvSpPr>
          <p:nvPr>
            <p:ph sz="half" idx="1"/>
          </p:nvPr>
        </p:nvSpPr>
        <p:spPr>
          <a:xfrm>
            <a:off x="685800" y="1669313"/>
            <a:ext cx="5334000" cy="4549372"/>
          </a:xfrm>
        </p:spPr>
        <p:txBody>
          <a:bodyPr>
            <a:normAutofit fontScale="92500" lnSpcReduction="10000"/>
          </a:bodyPr>
          <a:lstStyle/>
          <a:p>
            <a:pPr marL="0" indent="0" algn="ctr">
              <a:buNone/>
            </a:pPr>
            <a:r>
              <a:rPr lang="en-US" sz="2800" b="1" dirty="0">
                <a:solidFill>
                  <a:srgbClr val="FFFF00"/>
                </a:solidFill>
              </a:rPr>
              <a:t>I’ve never debated or seen a debate before — I’ve only argued with my friends and family. What is a debate like?</a:t>
            </a:r>
          </a:p>
          <a:p>
            <a:pPr marL="0" indent="0">
              <a:buNone/>
            </a:pPr>
            <a:r>
              <a:rPr lang="en-US" sz="2800" b="1" dirty="0">
                <a:solidFill>
                  <a:srgbClr val="00E133"/>
                </a:solidFill>
              </a:rPr>
              <a:t>Personal Debates</a:t>
            </a:r>
          </a:p>
          <a:p>
            <a:r>
              <a:rPr lang="en-US" sz="2000" dirty="0"/>
              <a:t>Friends</a:t>
            </a:r>
          </a:p>
          <a:p>
            <a:r>
              <a:rPr lang="en-US" sz="2000" dirty="0"/>
              <a:t>Family</a:t>
            </a:r>
          </a:p>
          <a:p>
            <a:pPr marL="0" indent="0">
              <a:buNone/>
            </a:pPr>
            <a:r>
              <a:rPr lang="en-US" sz="2800" b="1" dirty="0">
                <a:solidFill>
                  <a:srgbClr val="00E133"/>
                </a:solidFill>
              </a:rPr>
              <a:t>Democratic Debate</a:t>
            </a:r>
          </a:p>
          <a:p>
            <a:r>
              <a:rPr lang="en-US" sz="2000" dirty="0"/>
              <a:t>Courtroom</a:t>
            </a:r>
          </a:p>
          <a:p>
            <a:r>
              <a:rPr lang="en-US" sz="2000" dirty="0"/>
              <a:t>Politics</a:t>
            </a:r>
          </a:p>
          <a:p>
            <a:pPr marL="0" indent="0">
              <a:buNone/>
            </a:pPr>
            <a:r>
              <a:rPr lang="en-US" sz="2800" b="1" dirty="0">
                <a:solidFill>
                  <a:srgbClr val="00E133"/>
                </a:solidFill>
              </a:rPr>
              <a:t>Academic Debate</a:t>
            </a:r>
          </a:p>
          <a:p>
            <a:r>
              <a:rPr lang="en-US" sz="2000" dirty="0"/>
              <a:t>Competition</a:t>
            </a:r>
          </a:p>
        </p:txBody>
      </p:sp>
      <p:sp>
        <p:nvSpPr>
          <p:cNvPr id="12" name="Content Placeholder 3">
            <a:extLst>
              <a:ext uri="{FF2B5EF4-FFF2-40B4-BE49-F238E27FC236}">
                <a16:creationId xmlns:a16="http://schemas.microsoft.com/office/drawing/2014/main" id="{25193DE9-7C38-4E9F-9A95-126661C9FE86}"/>
              </a:ext>
            </a:extLst>
          </p:cNvPr>
          <p:cNvSpPr txBox="1">
            <a:spLocks/>
          </p:cNvSpPr>
          <p:nvPr/>
        </p:nvSpPr>
        <p:spPr>
          <a:xfrm>
            <a:off x="9625214" y="2925311"/>
            <a:ext cx="1552092" cy="1725072"/>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b="1">
                <a:solidFill>
                  <a:srgbClr val="00E133"/>
                </a:solidFill>
              </a:rPr>
              <a:t>Card Basics</a:t>
            </a:r>
          </a:p>
          <a:p>
            <a:pPr lvl="1"/>
            <a:r>
              <a:rPr lang="en-US"/>
              <a:t>4 ½” x 5 ½” Notecards, can be smaller</a:t>
            </a:r>
          </a:p>
          <a:p>
            <a:pPr lvl="1"/>
            <a:r>
              <a:rPr lang="en-US"/>
              <a:t>Word Template to create on printer or hand-written</a:t>
            </a:r>
          </a:p>
          <a:p>
            <a:r>
              <a:rPr lang="en-US" b="1">
                <a:solidFill>
                  <a:srgbClr val="00E133"/>
                </a:solidFill>
              </a:rPr>
              <a:t>Container</a:t>
            </a:r>
          </a:p>
          <a:p>
            <a:pPr lvl="1"/>
            <a:r>
              <a:rPr lang="en-US"/>
              <a:t>Shoebox</a:t>
            </a:r>
          </a:p>
          <a:p>
            <a:pPr lvl="1"/>
            <a:r>
              <a:rPr lang="en-US"/>
              <a:t>Photo Box</a:t>
            </a:r>
          </a:p>
          <a:p>
            <a:r>
              <a:rPr lang="en-US" b="1">
                <a:solidFill>
                  <a:srgbClr val="00E133"/>
                </a:solidFill>
              </a:rPr>
              <a:t>Categorized</a:t>
            </a:r>
          </a:p>
          <a:p>
            <a:pPr lvl="1"/>
            <a:r>
              <a:rPr lang="en-US"/>
              <a:t>Question List</a:t>
            </a:r>
          </a:p>
          <a:p>
            <a:pPr lvl="1"/>
            <a:r>
              <a:rPr lang="en-US"/>
              <a:t>Alphabetical</a:t>
            </a:r>
          </a:p>
          <a:p>
            <a:pPr lvl="1"/>
            <a:r>
              <a:rPr lang="en-US"/>
              <a:t>Thematical</a:t>
            </a:r>
            <a:endParaRPr lang="en-US" dirty="0"/>
          </a:p>
        </p:txBody>
      </p:sp>
      <p:pic>
        <p:nvPicPr>
          <p:cNvPr id="13" name="Picture 4" descr="Image result for Arguing">
            <a:extLst>
              <a:ext uri="{FF2B5EF4-FFF2-40B4-BE49-F238E27FC236}">
                <a16:creationId xmlns:a16="http://schemas.microsoft.com/office/drawing/2014/main" id="{AE2EA959-0ACA-4E1E-8BEE-6C5047B25B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9314" y="1699715"/>
            <a:ext cx="5241533" cy="2950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8266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B5C56-D327-4637-B42E-38A6A9CC82E0}"/>
              </a:ext>
            </a:extLst>
          </p:cNvPr>
          <p:cNvSpPr>
            <a:spLocks noGrp="1"/>
          </p:cNvSpPr>
          <p:nvPr>
            <p:ph type="title"/>
          </p:nvPr>
        </p:nvSpPr>
        <p:spPr/>
        <p:txBody>
          <a:bodyPr/>
          <a:lstStyle/>
          <a:p>
            <a:r>
              <a:rPr lang="en-US" dirty="0"/>
              <a:t>What do you Debate About</a:t>
            </a:r>
          </a:p>
        </p:txBody>
      </p:sp>
      <p:sp>
        <p:nvSpPr>
          <p:cNvPr id="3" name="Content Placeholder 2">
            <a:extLst>
              <a:ext uri="{FF2B5EF4-FFF2-40B4-BE49-F238E27FC236}">
                <a16:creationId xmlns:a16="http://schemas.microsoft.com/office/drawing/2014/main" id="{89FA0A23-FDD6-4F23-ABF6-7C87031D2042}"/>
              </a:ext>
            </a:extLst>
          </p:cNvPr>
          <p:cNvSpPr>
            <a:spLocks noGrp="1"/>
          </p:cNvSpPr>
          <p:nvPr>
            <p:ph sz="half" idx="1"/>
          </p:nvPr>
        </p:nvSpPr>
        <p:spPr>
          <a:xfrm>
            <a:off x="685800" y="1913861"/>
            <a:ext cx="5334000" cy="4304824"/>
          </a:xfrm>
        </p:spPr>
        <p:txBody>
          <a:bodyPr>
            <a:normAutofit fontScale="92500" lnSpcReduction="20000"/>
          </a:bodyPr>
          <a:lstStyle/>
          <a:p>
            <a:pPr marL="0" indent="0" algn="ctr">
              <a:buNone/>
            </a:pPr>
            <a:r>
              <a:rPr lang="en-US" sz="2600" b="1" kern="1200" dirty="0">
                <a:solidFill>
                  <a:srgbClr val="00E133"/>
                </a:solidFill>
                <a:latin typeface="+mn-lt"/>
                <a:ea typeface="+mn-ea"/>
                <a:cs typeface="+mn-cs"/>
              </a:rPr>
              <a:t>Debaters discuss important questions of politics and philosophy, called </a:t>
            </a:r>
            <a:r>
              <a:rPr lang="en-US" sz="2600" b="1" kern="1200" dirty="0">
                <a:solidFill>
                  <a:srgbClr val="FFFF00"/>
                </a:solidFill>
                <a:latin typeface="+mn-lt"/>
                <a:ea typeface="+mn-ea"/>
                <a:cs typeface="+mn-cs"/>
              </a:rPr>
              <a:t>resolution topics</a:t>
            </a:r>
            <a:r>
              <a:rPr lang="en-US" sz="2600" b="1" kern="1200" dirty="0">
                <a:solidFill>
                  <a:srgbClr val="00E133"/>
                </a:solidFill>
                <a:latin typeface="+mn-lt"/>
                <a:ea typeface="+mn-ea"/>
                <a:cs typeface="+mn-cs"/>
              </a:rPr>
              <a:t>, like these: </a:t>
            </a:r>
          </a:p>
          <a:p>
            <a:r>
              <a:rPr lang="en-US" dirty="0"/>
              <a:t>Can ideas be dangerous? </a:t>
            </a:r>
          </a:p>
          <a:p>
            <a:r>
              <a:rPr lang="en-US" dirty="0"/>
              <a:t>Can ideas change the world? </a:t>
            </a:r>
          </a:p>
          <a:p>
            <a:r>
              <a:rPr lang="en-US" dirty="0"/>
              <a:t>What is moral? </a:t>
            </a:r>
          </a:p>
          <a:p>
            <a:r>
              <a:rPr lang="en-US" dirty="0"/>
              <a:t>What is just? </a:t>
            </a:r>
          </a:p>
          <a:p>
            <a:r>
              <a:rPr lang="en-US" dirty="0"/>
              <a:t>What type of government is the best? </a:t>
            </a:r>
          </a:p>
          <a:p>
            <a:r>
              <a:rPr lang="en-US" dirty="0"/>
              <a:t>Is it even possible to improve society? </a:t>
            </a:r>
          </a:p>
          <a:p>
            <a:r>
              <a:rPr lang="en-US" dirty="0"/>
              <a:t>Does humanity have a bright or dark future? </a:t>
            </a:r>
          </a:p>
          <a:p>
            <a:r>
              <a:rPr lang="en-US" dirty="0"/>
              <a:t>Is humanity basically good, evil, or something else? </a:t>
            </a:r>
          </a:p>
        </p:txBody>
      </p:sp>
      <p:pic>
        <p:nvPicPr>
          <p:cNvPr id="1026" name="Picture 2" descr="Image result for debate topics">
            <a:extLst>
              <a:ext uri="{FF2B5EF4-FFF2-40B4-BE49-F238E27FC236}">
                <a16:creationId xmlns:a16="http://schemas.microsoft.com/office/drawing/2014/main" id="{258AC8F2-C5D7-4BE7-93BC-6541050BF83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172200" y="2428081"/>
            <a:ext cx="5334000" cy="355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7750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9281D-8AF6-4105-85D2-BE9E248C1C73}"/>
              </a:ext>
            </a:extLst>
          </p:cNvPr>
          <p:cNvSpPr>
            <a:spLocks noGrp="1"/>
          </p:cNvSpPr>
          <p:nvPr>
            <p:ph type="title"/>
          </p:nvPr>
        </p:nvSpPr>
        <p:spPr/>
        <p:txBody>
          <a:bodyPr/>
          <a:lstStyle/>
          <a:p>
            <a:r>
              <a:rPr lang="en-US" dirty="0"/>
              <a:t>Debate looks at both sides </a:t>
            </a:r>
          </a:p>
        </p:txBody>
      </p:sp>
      <p:sp>
        <p:nvSpPr>
          <p:cNvPr id="3" name="Content Placeholder 2">
            <a:extLst>
              <a:ext uri="{FF2B5EF4-FFF2-40B4-BE49-F238E27FC236}">
                <a16:creationId xmlns:a16="http://schemas.microsoft.com/office/drawing/2014/main" id="{196641F2-9805-44C0-97B7-66D022A97A2D}"/>
              </a:ext>
            </a:extLst>
          </p:cNvPr>
          <p:cNvSpPr>
            <a:spLocks noGrp="1"/>
          </p:cNvSpPr>
          <p:nvPr>
            <p:ph sz="half" idx="1"/>
          </p:nvPr>
        </p:nvSpPr>
        <p:spPr/>
        <p:txBody>
          <a:bodyPr>
            <a:normAutofit lnSpcReduction="10000"/>
          </a:bodyPr>
          <a:lstStyle/>
          <a:p>
            <a:pPr marL="0" indent="0">
              <a:buNone/>
            </a:pPr>
            <a:r>
              <a:rPr lang="en-US" sz="2400" b="1" kern="1200" dirty="0">
                <a:solidFill>
                  <a:srgbClr val="00E133"/>
                </a:solidFill>
                <a:latin typeface="+mn-lt"/>
                <a:ea typeface="+mn-ea"/>
                <a:cs typeface="+mn-cs"/>
              </a:rPr>
              <a:t>Competitive Debate Requires you to be prepared to argue either side of an issue:</a:t>
            </a:r>
          </a:p>
          <a:p>
            <a:r>
              <a:rPr lang="en-US" b="1" dirty="0">
                <a:solidFill>
                  <a:srgbClr val="FFFF00"/>
                </a:solidFill>
              </a:rPr>
              <a:t>Affirmative Side</a:t>
            </a:r>
          </a:p>
          <a:p>
            <a:pPr lvl="1"/>
            <a:r>
              <a:rPr lang="en-US" dirty="0"/>
              <a:t>Agrees with the resolution topic statement</a:t>
            </a:r>
          </a:p>
          <a:p>
            <a:r>
              <a:rPr lang="en-US" b="1" dirty="0">
                <a:solidFill>
                  <a:srgbClr val="FFFF00"/>
                </a:solidFill>
              </a:rPr>
              <a:t>Negative Side</a:t>
            </a:r>
          </a:p>
          <a:p>
            <a:pPr lvl="1"/>
            <a:r>
              <a:rPr lang="en-US" dirty="0"/>
              <a:t>Disagrees with the resolution topic statement</a:t>
            </a:r>
          </a:p>
          <a:p>
            <a:pPr lvl="1"/>
            <a:endParaRPr lang="en-US" dirty="0"/>
          </a:p>
          <a:p>
            <a:pPr marL="0" lvl="0" indent="-457200" algn="ctr">
              <a:buNone/>
            </a:pPr>
            <a:r>
              <a:rPr lang="en-US" b="1" dirty="0">
                <a:solidFill>
                  <a:srgbClr val="FFFF00"/>
                </a:solidFill>
              </a:rPr>
              <a:t>You won’t know until competition which side you’ll be arguing.</a:t>
            </a:r>
          </a:p>
        </p:txBody>
      </p:sp>
      <p:pic>
        <p:nvPicPr>
          <p:cNvPr id="2050" name="Picture 2" descr="https://yaxzd0dmlf-flywheel.netdna-ssl.com/wp-content/uploads/Fotolia_45085090_XS-300x300.jpg">
            <a:extLst>
              <a:ext uri="{FF2B5EF4-FFF2-40B4-BE49-F238E27FC236}">
                <a16:creationId xmlns:a16="http://schemas.microsoft.com/office/drawing/2014/main" id="{324EDD88-4E9A-4436-A37F-E24F2FF2D13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934200" y="2301081"/>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567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E418E-3399-49C1-AFA7-60754F47056B}"/>
              </a:ext>
            </a:extLst>
          </p:cNvPr>
          <p:cNvSpPr>
            <a:spLocks noGrp="1"/>
          </p:cNvSpPr>
          <p:nvPr>
            <p:ph type="title"/>
          </p:nvPr>
        </p:nvSpPr>
        <p:spPr>
          <a:xfrm>
            <a:off x="2895600" y="145346"/>
            <a:ext cx="8610600" cy="1293028"/>
          </a:xfrm>
        </p:spPr>
        <p:txBody>
          <a:bodyPr/>
          <a:lstStyle/>
          <a:p>
            <a:r>
              <a:rPr lang="en-US" dirty="0"/>
              <a:t>Sample Values</a:t>
            </a:r>
          </a:p>
        </p:txBody>
      </p:sp>
      <p:sp>
        <p:nvSpPr>
          <p:cNvPr id="13" name="Text Placeholder 12">
            <a:extLst>
              <a:ext uri="{FF2B5EF4-FFF2-40B4-BE49-F238E27FC236}">
                <a16:creationId xmlns:a16="http://schemas.microsoft.com/office/drawing/2014/main" id="{9FCE5E4D-3D04-4950-89B0-22F12E77F150}"/>
              </a:ext>
            </a:extLst>
          </p:cNvPr>
          <p:cNvSpPr>
            <a:spLocks noGrp="1"/>
          </p:cNvSpPr>
          <p:nvPr>
            <p:ph sz="half" idx="1"/>
          </p:nvPr>
        </p:nvSpPr>
        <p:spPr>
          <a:xfrm>
            <a:off x="6326543" y="1428948"/>
            <a:ext cx="5486400" cy="5067217"/>
          </a:xfrm>
        </p:spPr>
        <p:txBody>
          <a:bodyPr>
            <a:noAutofit/>
          </a:bodyPr>
          <a:lstStyle/>
          <a:p>
            <a:pPr marL="0" indent="0">
              <a:buNone/>
            </a:pPr>
            <a:r>
              <a:rPr lang="en-US" sz="1400" b="1" dirty="0">
                <a:solidFill>
                  <a:srgbClr val="00E133"/>
                </a:solidFill>
              </a:rPr>
              <a:t>Potential</a:t>
            </a:r>
            <a:endParaRPr lang="en-US" sz="1100" dirty="0"/>
          </a:p>
          <a:p>
            <a:pPr marL="228600" lvl="1" indent="0">
              <a:buNone/>
            </a:pPr>
            <a:r>
              <a:rPr lang="en-US" sz="1100" dirty="0"/>
              <a:t>judgement not by what something is DOING but by what it could do; since modified:</a:t>
            </a:r>
          </a:p>
          <a:p>
            <a:pPr marL="0" indent="0">
              <a:buNone/>
            </a:pPr>
            <a:r>
              <a:rPr lang="en-US" sz="1400" b="1" dirty="0">
                <a:solidFill>
                  <a:srgbClr val="00E133"/>
                </a:solidFill>
              </a:rPr>
              <a:t>Potential</a:t>
            </a:r>
            <a:r>
              <a:rPr lang="en-US" sz="1100" dirty="0"/>
              <a:t> </a:t>
            </a:r>
            <a:r>
              <a:rPr lang="en-US" sz="1400" b="1" dirty="0">
                <a:solidFill>
                  <a:srgbClr val="00E133"/>
                </a:solidFill>
              </a:rPr>
              <a:t>Good</a:t>
            </a:r>
            <a:endParaRPr lang="en-US" sz="1100" dirty="0"/>
          </a:p>
          <a:p>
            <a:pPr marL="228600" lvl="1" indent="0">
              <a:buNone/>
            </a:pPr>
            <a:r>
              <a:rPr lang="en-US" sz="1100" dirty="0"/>
              <a:t>the good that something could be doing</a:t>
            </a:r>
          </a:p>
          <a:p>
            <a:pPr marL="0" indent="0">
              <a:buNone/>
            </a:pPr>
            <a:r>
              <a:rPr lang="en-US" sz="1400" b="1" dirty="0">
                <a:solidFill>
                  <a:srgbClr val="00E133"/>
                </a:solidFill>
              </a:rPr>
              <a:t>Individualism</a:t>
            </a:r>
          </a:p>
          <a:p>
            <a:pPr marL="228600" lvl="1" indent="0">
              <a:buNone/>
            </a:pPr>
            <a:r>
              <a:rPr lang="en-US" sz="1100" dirty="0"/>
              <a:t>The value of the individual, furtherance and growth of the individual.</a:t>
            </a:r>
          </a:p>
          <a:p>
            <a:pPr marL="0" indent="0">
              <a:buNone/>
            </a:pPr>
            <a:r>
              <a:rPr lang="en-US" sz="1400" b="1" dirty="0">
                <a:solidFill>
                  <a:srgbClr val="00E133"/>
                </a:solidFill>
              </a:rPr>
              <a:t>Utilitarianism</a:t>
            </a:r>
          </a:p>
          <a:p>
            <a:pPr marL="228600" lvl="1" indent="0">
              <a:buNone/>
            </a:pPr>
            <a:r>
              <a:rPr lang="en-US" sz="1100" dirty="0"/>
              <a:t>The greatest good for the greatest number of people</a:t>
            </a:r>
          </a:p>
          <a:p>
            <a:pPr marL="0" indent="0">
              <a:buNone/>
            </a:pPr>
            <a:r>
              <a:rPr lang="en-US" sz="1400" b="1" dirty="0">
                <a:solidFill>
                  <a:srgbClr val="00E133"/>
                </a:solidFill>
              </a:rPr>
              <a:t>Progress</a:t>
            </a:r>
          </a:p>
          <a:p>
            <a:pPr marL="228600" lvl="1" indent="0">
              <a:buNone/>
            </a:pPr>
            <a:r>
              <a:rPr lang="en-US" sz="1100" dirty="0"/>
              <a:t>Development or improvement in knowledge or skill (opposite of stagnation)</a:t>
            </a:r>
          </a:p>
          <a:p>
            <a:pPr marL="0" indent="0">
              <a:buNone/>
            </a:pPr>
            <a:r>
              <a:rPr lang="en-US" sz="1400" b="1" dirty="0">
                <a:solidFill>
                  <a:srgbClr val="00E133"/>
                </a:solidFill>
              </a:rPr>
              <a:t>Quality of the Future (non-traditional value)</a:t>
            </a:r>
          </a:p>
          <a:p>
            <a:pPr marL="228600" lvl="1" indent="0">
              <a:buNone/>
            </a:pPr>
            <a:r>
              <a:rPr lang="en-US" sz="1100" dirty="0"/>
              <a:t>Also open to interpretation, but either 1. Doing not necessarily what's best for NOW, but definitely will benefit us later or 2. Concern for Quality of Life from this coming second on, not worrying about the past.</a:t>
            </a:r>
          </a:p>
          <a:p>
            <a:pPr marL="0" indent="0">
              <a:buNone/>
            </a:pPr>
            <a:r>
              <a:rPr lang="en-US" sz="1400" b="1" dirty="0">
                <a:solidFill>
                  <a:srgbClr val="00E133"/>
                </a:solidFill>
              </a:rPr>
              <a:t>Future</a:t>
            </a:r>
          </a:p>
          <a:p>
            <a:pPr marL="228600" lvl="1" indent="0">
              <a:buNone/>
            </a:pPr>
            <a:r>
              <a:rPr lang="en-US" sz="1100" dirty="0"/>
              <a:t>Same thing as Q of F but more generally hoping we have one at all</a:t>
            </a:r>
          </a:p>
          <a:p>
            <a:pPr marL="0" indent="0">
              <a:buNone/>
            </a:pPr>
            <a:r>
              <a:rPr lang="en-US" sz="1400" b="1" dirty="0">
                <a:solidFill>
                  <a:srgbClr val="00E133"/>
                </a:solidFill>
              </a:rPr>
              <a:t>Global Security</a:t>
            </a:r>
          </a:p>
          <a:p>
            <a:pPr marL="228600" lvl="1" indent="0">
              <a:buNone/>
            </a:pPr>
            <a:r>
              <a:rPr lang="en-US" sz="1100" dirty="0"/>
              <a:t>Not blowing up the world; the US not being invaded.</a:t>
            </a:r>
          </a:p>
          <a:p>
            <a:endParaRPr lang="en-US" sz="1400" dirty="0"/>
          </a:p>
        </p:txBody>
      </p:sp>
      <p:sp>
        <p:nvSpPr>
          <p:cNvPr id="22" name="Content Placeholder 21">
            <a:extLst>
              <a:ext uri="{FF2B5EF4-FFF2-40B4-BE49-F238E27FC236}">
                <a16:creationId xmlns:a16="http://schemas.microsoft.com/office/drawing/2014/main" id="{23E45A07-B6D0-4CF7-9A67-A722B6B063B2}"/>
              </a:ext>
            </a:extLst>
          </p:cNvPr>
          <p:cNvSpPr>
            <a:spLocks noGrp="1"/>
          </p:cNvSpPr>
          <p:nvPr>
            <p:ph sz="half" idx="2"/>
          </p:nvPr>
        </p:nvSpPr>
        <p:spPr>
          <a:xfrm>
            <a:off x="379057" y="1438374"/>
            <a:ext cx="5486400" cy="5067217"/>
          </a:xfrm>
        </p:spPr>
        <p:txBody>
          <a:bodyPr>
            <a:normAutofit fontScale="55000" lnSpcReduction="20000"/>
          </a:bodyPr>
          <a:lstStyle/>
          <a:p>
            <a:pPr marL="0" indent="0">
              <a:buNone/>
            </a:pPr>
            <a:r>
              <a:rPr lang="en-US" sz="2500" b="1" dirty="0">
                <a:solidFill>
                  <a:srgbClr val="00E133"/>
                </a:solidFill>
              </a:rPr>
              <a:t>Civilization</a:t>
            </a:r>
          </a:p>
          <a:p>
            <a:pPr marL="228600" lvl="1" indent="0">
              <a:buNone/>
            </a:pPr>
            <a:r>
              <a:rPr lang="en-US" dirty="0"/>
              <a:t>A society that has reached a high measure of development; or, (non-traditional definition) A society acquainted with both pragmatic and idealistic methods of operation</a:t>
            </a:r>
          </a:p>
          <a:p>
            <a:pPr marL="0" indent="0">
              <a:buNone/>
            </a:pPr>
            <a:r>
              <a:rPr lang="en-US" sz="2500" b="1" dirty="0">
                <a:solidFill>
                  <a:srgbClr val="00E133"/>
                </a:solidFill>
              </a:rPr>
              <a:t>Justice</a:t>
            </a:r>
            <a:endParaRPr lang="en-US" dirty="0"/>
          </a:p>
          <a:p>
            <a:pPr marL="228600" lvl="1" indent="0">
              <a:buNone/>
            </a:pPr>
            <a:r>
              <a:rPr lang="en-US" dirty="0"/>
              <a:t>Use of authority to uphold what is correct or true</a:t>
            </a:r>
          </a:p>
          <a:p>
            <a:pPr marL="0" indent="0">
              <a:buNone/>
            </a:pPr>
            <a:r>
              <a:rPr lang="en-US" sz="2500" b="1" dirty="0">
                <a:solidFill>
                  <a:srgbClr val="00E133"/>
                </a:solidFill>
              </a:rPr>
              <a:t>Truth</a:t>
            </a:r>
            <a:endParaRPr lang="en-US" dirty="0"/>
          </a:p>
          <a:p>
            <a:pPr marL="228600" lvl="1" indent="0">
              <a:buNone/>
            </a:pPr>
            <a:r>
              <a:rPr lang="en-US" dirty="0"/>
              <a:t>Inherent value, some religious associations, conformity with fact</a:t>
            </a:r>
            <a:endParaRPr lang="en-US" sz="1400" dirty="0"/>
          </a:p>
          <a:p>
            <a:pPr marL="0" indent="0">
              <a:buNone/>
            </a:pPr>
            <a:r>
              <a:rPr lang="en-US" sz="2500" b="1" dirty="0">
                <a:solidFill>
                  <a:srgbClr val="00E133"/>
                </a:solidFill>
              </a:rPr>
              <a:t>Social Contract</a:t>
            </a:r>
          </a:p>
          <a:p>
            <a:pPr marL="228600" lvl="1" indent="0">
              <a:buNone/>
            </a:pPr>
            <a:r>
              <a:rPr lang="en-US" dirty="0"/>
              <a:t>(there are 3 main ones of these and tons of others) Essentially, the agreement between a citizen and his government</a:t>
            </a:r>
          </a:p>
          <a:p>
            <a:pPr marL="0" indent="0">
              <a:buNone/>
            </a:pPr>
            <a:r>
              <a:rPr lang="en-US" sz="2500" b="1" dirty="0">
                <a:solidFill>
                  <a:srgbClr val="00E133"/>
                </a:solidFill>
              </a:rPr>
              <a:t>Dignity</a:t>
            </a:r>
          </a:p>
          <a:p>
            <a:pPr marL="228600" lvl="1" indent="0">
              <a:buNone/>
            </a:pPr>
            <a:r>
              <a:rPr lang="en-US" dirty="0"/>
              <a:t>Human dignity + the justifiable pride in a country or nation, something </a:t>
            </a:r>
            <a:r>
              <a:rPr lang="en-US" sz="2100" dirty="0"/>
              <a:t>the U.S. lost when Regan was elected</a:t>
            </a:r>
          </a:p>
          <a:p>
            <a:pPr marL="0" indent="0">
              <a:buNone/>
            </a:pPr>
            <a:r>
              <a:rPr lang="en-US" sz="2500" b="1" dirty="0">
                <a:solidFill>
                  <a:srgbClr val="00E133"/>
                </a:solidFill>
              </a:rPr>
              <a:t>Human Dignity</a:t>
            </a:r>
          </a:p>
          <a:p>
            <a:pPr marL="228600" lvl="1" indent="0">
              <a:buNone/>
            </a:pPr>
            <a:r>
              <a:rPr lang="en-US" sz="2100" dirty="0"/>
              <a:t>The individual ethics which make us human and not animals nor slaves, adherence to personal ethics</a:t>
            </a:r>
          </a:p>
          <a:p>
            <a:pPr marL="0" indent="0">
              <a:buNone/>
            </a:pPr>
            <a:r>
              <a:rPr lang="en-US" sz="2500" b="1" dirty="0">
                <a:solidFill>
                  <a:srgbClr val="00E133"/>
                </a:solidFill>
              </a:rPr>
              <a:t>Life</a:t>
            </a:r>
          </a:p>
          <a:p>
            <a:pPr marL="228600" lvl="1" indent="0">
              <a:buNone/>
            </a:pPr>
            <a:r>
              <a:rPr lang="en-US" sz="2100" dirty="0"/>
              <a:t>Refers to life itself, with inherent value regardless of quality</a:t>
            </a:r>
          </a:p>
          <a:p>
            <a:pPr marL="0" indent="0">
              <a:buNone/>
            </a:pPr>
            <a:r>
              <a:rPr lang="en-US" sz="2500" b="1" dirty="0">
                <a:solidFill>
                  <a:srgbClr val="00E133"/>
                </a:solidFill>
              </a:rPr>
              <a:t>Quality of Life</a:t>
            </a:r>
          </a:p>
          <a:p>
            <a:pPr marL="287338" lvl="1" indent="0">
              <a:buNone/>
            </a:pPr>
            <a:r>
              <a:rPr lang="en-US" sz="2100" dirty="0"/>
              <a:t>Refers to the condition of living, e.g. "I'd rather die than live like a vegetable"</a:t>
            </a:r>
          </a:p>
          <a:p>
            <a:pPr marL="0" indent="0">
              <a:buNone/>
            </a:pPr>
            <a:r>
              <a:rPr lang="en-US" sz="2500" b="1" dirty="0">
                <a:solidFill>
                  <a:srgbClr val="00E133"/>
                </a:solidFill>
              </a:rPr>
              <a:t>Freedom</a:t>
            </a:r>
          </a:p>
          <a:p>
            <a:pPr marL="228600" lvl="1" indent="0">
              <a:buNone/>
            </a:pPr>
            <a:r>
              <a:rPr lang="en-US" sz="2100" dirty="0"/>
              <a:t>Traditional American value, can be interpreted to almost anything</a:t>
            </a:r>
          </a:p>
          <a:p>
            <a:endParaRPr lang="en-US" dirty="0"/>
          </a:p>
        </p:txBody>
      </p:sp>
      <p:sp>
        <p:nvSpPr>
          <p:cNvPr id="16" name="Text Placeholder 12">
            <a:extLst>
              <a:ext uri="{FF2B5EF4-FFF2-40B4-BE49-F238E27FC236}">
                <a16:creationId xmlns:a16="http://schemas.microsoft.com/office/drawing/2014/main" id="{3390659F-4709-4135-8B8D-C2B560E212C5}"/>
              </a:ext>
            </a:extLst>
          </p:cNvPr>
          <p:cNvSpPr txBox="1">
            <a:spLocks/>
          </p:cNvSpPr>
          <p:nvPr/>
        </p:nvSpPr>
        <p:spPr>
          <a:xfrm>
            <a:off x="5979410" y="1848206"/>
            <a:ext cx="1498601" cy="331413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995534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3F521-3CBB-42D3-A5C9-361A660D56B7}"/>
              </a:ext>
            </a:extLst>
          </p:cNvPr>
          <p:cNvSpPr>
            <a:spLocks noGrp="1"/>
          </p:cNvSpPr>
          <p:nvPr>
            <p:ph type="title"/>
          </p:nvPr>
        </p:nvSpPr>
        <p:spPr/>
        <p:txBody>
          <a:bodyPr/>
          <a:lstStyle/>
          <a:p>
            <a:r>
              <a:rPr lang="en-US" dirty="0"/>
              <a:t>LD Speech Order</a:t>
            </a:r>
          </a:p>
        </p:txBody>
      </p:sp>
      <p:sp>
        <p:nvSpPr>
          <p:cNvPr id="3" name="Content Placeholder 2">
            <a:extLst>
              <a:ext uri="{FF2B5EF4-FFF2-40B4-BE49-F238E27FC236}">
                <a16:creationId xmlns:a16="http://schemas.microsoft.com/office/drawing/2014/main" id="{1869FABC-1158-46E2-9952-EA38ACB3175D}"/>
              </a:ext>
            </a:extLst>
          </p:cNvPr>
          <p:cNvSpPr>
            <a:spLocks noGrp="1"/>
          </p:cNvSpPr>
          <p:nvPr>
            <p:ph sz="half" idx="1"/>
          </p:nvPr>
        </p:nvSpPr>
        <p:spPr>
          <a:xfrm>
            <a:off x="439838" y="2057401"/>
            <a:ext cx="5579962" cy="4161283"/>
          </a:xfrm>
        </p:spPr>
        <p:txBody>
          <a:bodyPr>
            <a:normAutofit lnSpcReduction="10000"/>
          </a:bodyPr>
          <a:lstStyle/>
          <a:p>
            <a:pPr marL="457200" indent="-457200">
              <a:buFont typeface="+mj-lt"/>
              <a:buAutoNum type="arabicPeriod"/>
            </a:pPr>
            <a:r>
              <a:rPr lang="en-US" b="1" dirty="0">
                <a:solidFill>
                  <a:srgbClr val="B686DA"/>
                </a:solidFill>
              </a:rPr>
              <a:t>Affirmative</a:t>
            </a:r>
            <a:r>
              <a:rPr lang="en-US" dirty="0"/>
              <a:t> </a:t>
            </a:r>
            <a:r>
              <a:rPr lang="en-US" b="1" dirty="0">
                <a:solidFill>
                  <a:srgbClr val="00B0F0"/>
                </a:solidFill>
              </a:rPr>
              <a:t>Constructive</a:t>
            </a:r>
            <a:r>
              <a:rPr lang="en-US" b="1" dirty="0">
                <a:solidFill>
                  <a:srgbClr val="FFFF00"/>
                </a:solidFill>
              </a:rPr>
              <a:t> </a:t>
            </a:r>
            <a:r>
              <a:rPr lang="en-US" sz="2800" b="1" dirty="0"/>
              <a:t>-</a:t>
            </a:r>
            <a:r>
              <a:rPr lang="en-US" b="1" dirty="0">
                <a:solidFill>
                  <a:srgbClr val="FFFF00"/>
                </a:solidFill>
              </a:rPr>
              <a:t> </a:t>
            </a:r>
            <a:r>
              <a:rPr lang="en-US" b="1" dirty="0">
                <a:solidFill>
                  <a:srgbClr val="B686DA"/>
                </a:solidFill>
              </a:rPr>
              <a:t>A</a:t>
            </a:r>
            <a:r>
              <a:rPr lang="en-US" b="1" dirty="0">
                <a:solidFill>
                  <a:srgbClr val="00B0F0"/>
                </a:solidFill>
              </a:rPr>
              <a:t>C</a:t>
            </a:r>
            <a:endParaRPr lang="en-US" sz="1500" dirty="0">
              <a:solidFill>
                <a:srgbClr val="FF0000"/>
              </a:solidFill>
            </a:endParaRPr>
          </a:p>
          <a:p>
            <a:pPr marL="457200" indent="-457200">
              <a:buFont typeface="+mj-lt"/>
              <a:buAutoNum type="arabicPeriod"/>
            </a:pPr>
            <a:r>
              <a:rPr lang="en-US" b="1" dirty="0">
                <a:solidFill>
                  <a:srgbClr val="00E133"/>
                </a:solidFill>
              </a:rPr>
              <a:t>Cross Examination </a:t>
            </a:r>
            <a:r>
              <a:rPr lang="en-US" b="1" dirty="0">
                <a:solidFill>
                  <a:srgbClr val="FFFF00"/>
                </a:solidFill>
              </a:rPr>
              <a:t>of the Affirmative - N</a:t>
            </a:r>
            <a:r>
              <a:rPr lang="en-US" b="1" dirty="0">
                <a:solidFill>
                  <a:srgbClr val="00E133"/>
                </a:solidFill>
              </a:rPr>
              <a:t>CX</a:t>
            </a:r>
            <a:r>
              <a:rPr lang="en-US" b="1" dirty="0">
                <a:solidFill>
                  <a:srgbClr val="FFFF00"/>
                </a:solidFill>
              </a:rPr>
              <a:t> </a:t>
            </a:r>
          </a:p>
          <a:p>
            <a:pPr marL="457200" indent="-457200">
              <a:buFont typeface="+mj-lt"/>
              <a:buAutoNum type="arabicPeriod"/>
            </a:pPr>
            <a:r>
              <a:rPr lang="en-US" b="1" dirty="0">
                <a:solidFill>
                  <a:srgbClr val="FFFF00"/>
                </a:solidFill>
              </a:rPr>
              <a:t>Negative</a:t>
            </a:r>
            <a:r>
              <a:rPr lang="en-US" b="1" dirty="0"/>
              <a:t> </a:t>
            </a:r>
            <a:r>
              <a:rPr lang="en-US" b="1" dirty="0">
                <a:solidFill>
                  <a:srgbClr val="00B0F0"/>
                </a:solidFill>
              </a:rPr>
              <a:t>Constructive</a:t>
            </a:r>
            <a:r>
              <a:rPr lang="en-US" b="1" dirty="0"/>
              <a:t> </a:t>
            </a:r>
            <a:r>
              <a:rPr lang="en-US" sz="2800" b="1" dirty="0"/>
              <a:t>-</a:t>
            </a:r>
            <a:r>
              <a:rPr lang="en-US" b="1" dirty="0"/>
              <a:t> </a:t>
            </a:r>
            <a:r>
              <a:rPr lang="en-US" b="1" dirty="0">
                <a:solidFill>
                  <a:srgbClr val="FFFF00"/>
                </a:solidFill>
              </a:rPr>
              <a:t>N</a:t>
            </a:r>
            <a:r>
              <a:rPr lang="en-US" b="1" dirty="0">
                <a:solidFill>
                  <a:srgbClr val="00B0F0"/>
                </a:solidFill>
              </a:rPr>
              <a:t>C</a:t>
            </a:r>
            <a:endParaRPr lang="en-US" b="1" dirty="0"/>
          </a:p>
          <a:p>
            <a:pPr marL="457200" indent="-457200">
              <a:buFont typeface="+mj-lt"/>
              <a:buAutoNum type="arabicPeriod"/>
            </a:pPr>
            <a:r>
              <a:rPr lang="en-US" b="1" dirty="0">
                <a:solidFill>
                  <a:srgbClr val="00E133"/>
                </a:solidFill>
              </a:rPr>
              <a:t>Cross Examination </a:t>
            </a:r>
            <a:r>
              <a:rPr lang="en-US" b="1" dirty="0">
                <a:solidFill>
                  <a:srgbClr val="B686DA"/>
                </a:solidFill>
              </a:rPr>
              <a:t>of the Negative - A</a:t>
            </a:r>
            <a:r>
              <a:rPr lang="en-US" b="1" dirty="0">
                <a:solidFill>
                  <a:srgbClr val="00E133"/>
                </a:solidFill>
              </a:rPr>
              <a:t>CX</a:t>
            </a:r>
          </a:p>
          <a:p>
            <a:pPr marL="457200" indent="-457200">
              <a:buFont typeface="+mj-lt"/>
              <a:buAutoNum type="arabicPeriod"/>
            </a:pPr>
            <a:r>
              <a:rPr lang="en-US" b="1" dirty="0">
                <a:solidFill>
                  <a:srgbClr val="B686DA"/>
                </a:solidFill>
              </a:rPr>
              <a:t>1st</a:t>
            </a:r>
            <a:r>
              <a:rPr lang="en-US" b="1" dirty="0">
                <a:solidFill>
                  <a:srgbClr val="FFFF00"/>
                </a:solidFill>
              </a:rPr>
              <a:t> </a:t>
            </a:r>
            <a:r>
              <a:rPr lang="en-US" b="1" dirty="0">
                <a:solidFill>
                  <a:srgbClr val="B686DA"/>
                </a:solidFill>
              </a:rPr>
              <a:t>Affirmative</a:t>
            </a:r>
            <a:r>
              <a:rPr lang="en-US" b="1" dirty="0">
                <a:solidFill>
                  <a:srgbClr val="FFFF00"/>
                </a:solidFill>
              </a:rPr>
              <a:t> </a:t>
            </a:r>
            <a:r>
              <a:rPr lang="en-US" b="1" dirty="0">
                <a:solidFill>
                  <a:srgbClr val="FFC000"/>
                </a:solidFill>
              </a:rPr>
              <a:t>Rebuttal</a:t>
            </a:r>
            <a:r>
              <a:rPr lang="en-US" b="1" dirty="0">
                <a:solidFill>
                  <a:srgbClr val="FFFF00"/>
                </a:solidFill>
              </a:rPr>
              <a:t> </a:t>
            </a:r>
            <a:r>
              <a:rPr lang="en-US" sz="2800" b="1" dirty="0"/>
              <a:t>-</a:t>
            </a:r>
            <a:r>
              <a:rPr lang="en-US" b="1" dirty="0">
                <a:solidFill>
                  <a:srgbClr val="FFFF00"/>
                </a:solidFill>
              </a:rPr>
              <a:t> </a:t>
            </a:r>
            <a:r>
              <a:rPr lang="en-US" b="1" dirty="0">
                <a:solidFill>
                  <a:srgbClr val="B686DA"/>
                </a:solidFill>
              </a:rPr>
              <a:t>1A</a:t>
            </a:r>
            <a:r>
              <a:rPr lang="en-US" b="1" dirty="0">
                <a:solidFill>
                  <a:srgbClr val="FFC000"/>
                </a:solidFill>
              </a:rPr>
              <a:t>R</a:t>
            </a:r>
            <a:endParaRPr lang="en-US" sz="1500" dirty="0">
              <a:solidFill>
                <a:srgbClr val="FF0000"/>
              </a:solidFill>
            </a:endParaRPr>
          </a:p>
          <a:p>
            <a:pPr marL="457200" indent="-457200">
              <a:buFont typeface="+mj-lt"/>
              <a:buAutoNum type="arabicPeriod"/>
            </a:pPr>
            <a:r>
              <a:rPr lang="en-US" b="1" dirty="0">
                <a:solidFill>
                  <a:srgbClr val="FFFF00"/>
                </a:solidFill>
              </a:rPr>
              <a:t>Negative</a:t>
            </a:r>
            <a:r>
              <a:rPr lang="en-US" b="1" dirty="0"/>
              <a:t> </a:t>
            </a:r>
            <a:r>
              <a:rPr lang="en-US" b="1" dirty="0">
                <a:solidFill>
                  <a:srgbClr val="FFC000"/>
                </a:solidFill>
              </a:rPr>
              <a:t>Rebuttal</a:t>
            </a:r>
            <a:r>
              <a:rPr lang="en-US" b="1" dirty="0"/>
              <a:t> </a:t>
            </a:r>
            <a:r>
              <a:rPr lang="en-US" sz="2800" b="1" dirty="0"/>
              <a:t>-</a:t>
            </a:r>
            <a:r>
              <a:rPr lang="en-US" b="1" dirty="0"/>
              <a:t> </a:t>
            </a:r>
            <a:r>
              <a:rPr lang="en-US" b="1" dirty="0">
                <a:solidFill>
                  <a:srgbClr val="FFFF00"/>
                </a:solidFill>
              </a:rPr>
              <a:t>N</a:t>
            </a:r>
            <a:r>
              <a:rPr lang="en-US" b="1" dirty="0">
                <a:solidFill>
                  <a:srgbClr val="FFC000"/>
                </a:solidFill>
              </a:rPr>
              <a:t>R</a:t>
            </a:r>
            <a:endParaRPr lang="en-US" sz="1500" dirty="0">
              <a:solidFill>
                <a:srgbClr val="FF0000"/>
              </a:solidFill>
            </a:endParaRPr>
          </a:p>
          <a:p>
            <a:pPr marL="457200" indent="-457200">
              <a:buFont typeface="+mj-lt"/>
              <a:buAutoNum type="arabicPeriod"/>
            </a:pPr>
            <a:r>
              <a:rPr lang="en-US" b="1" dirty="0">
                <a:solidFill>
                  <a:srgbClr val="B686DA"/>
                </a:solidFill>
              </a:rPr>
              <a:t>2nd</a:t>
            </a:r>
            <a:r>
              <a:rPr lang="en-US" b="1" dirty="0">
                <a:solidFill>
                  <a:srgbClr val="FFFF00"/>
                </a:solidFill>
              </a:rPr>
              <a:t> </a:t>
            </a:r>
            <a:r>
              <a:rPr lang="en-US" b="1" dirty="0">
                <a:solidFill>
                  <a:srgbClr val="B686DA"/>
                </a:solidFill>
              </a:rPr>
              <a:t>Affirmative</a:t>
            </a:r>
            <a:r>
              <a:rPr lang="en-US" b="1" dirty="0">
                <a:solidFill>
                  <a:srgbClr val="FFFF00"/>
                </a:solidFill>
              </a:rPr>
              <a:t> </a:t>
            </a:r>
            <a:r>
              <a:rPr lang="en-US" b="1" dirty="0">
                <a:solidFill>
                  <a:srgbClr val="FFC000"/>
                </a:solidFill>
              </a:rPr>
              <a:t>Rebuttal</a:t>
            </a:r>
            <a:r>
              <a:rPr lang="en-US" b="1" dirty="0">
                <a:solidFill>
                  <a:srgbClr val="FFFF00"/>
                </a:solidFill>
              </a:rPr>
              <a:t> - </a:t>
            </a:r>
            <a:r>
              <a:rPr lang="en-US" b="1" dirty="0">
                <a:solidFill>
                  <a:srgbClr val="B686DA"/>
                </a:solidFill>
              </a:rPr>
              <a:t>2A</a:t>
            </a:r>
            <a:r>
              <a:rPr lang="en-US" b="1" dirty="0">
                <a:solidFill>
                  <a:srgbClr val="FFC000"/>
                </a:solidFill>
              </a:rPr>
              <a:t>R</a:t>
            </a:r>
            <a:endParaRPr lang="en-US" sz="1500" dirty="0">
              <a:solidFill>
                <a:srgbClr val="FF0000"/>
              </a:solidFill>
            </a:endParaRPr>
          </a:p>
        </p:txBody>
      </p:sp>
      <p:sp>
        <p:nvSpPr>
          <p:cNvPr id="4" name="Content Placeholder 3">
            <a:extLst>
              <a:ext uri="{FF2B5EF4-FFF2-40B4-BE49-F238E27FC236}">
                <a16:creationId xmlns:a16="http://schemas.microsoft.com/office/drawing/2014/main" id="{0CF23785-3768-4013-BFA5-10608B55D836}"/>
              </a:ext>
            </a:extLst>
          </p:cNvPr>
          <p:cNvSpPr>
            <a:spLocks noGrp="1"/>
          </p:cNvSpPr>
          <p:nvPr>
            <p:ph sz="half" idx="2"/>
          </p:nvPr>
        </p:nvSpPr>
        <p:spPr/>
        <p:txBody>
          <a:bodyPr>
            <a:normAutofit lnSpcReduction="10000"/>
          </a:bodyPr>
          <a:lstStyle/>
          <a:p>
            <a:pPr marL="0" indent="0">
              <a:buNone/>
            </a:pPr>
            <a:r>
              <a:rPr lang="en-US" sz="2800" b="1" dirty="0"/>
              <a:t>SIDES</a:t>
            </a:r>
          </a:p>
          <a:p>
            <a:r>
              <a:rPr lang="en-US" b="1" dirty="0">
                <a:solidFill>
                  <a:srgbClr val="B686DA"/>
                </a:solidFill>
              </a:rPr>
              <a:t>Affirmative</a:t>
            </a:r>
            <a:r>
              <a:rPr lang="en-US" b="1" dirty="0"/>
              <a:t> = </a:t>
            </a:r>
            <a:r>
              <a:rPr lang="en-US" dirty="0"/>
              <a:t>Argues in </a:t>
            </a:r>
            <a:r>
              <a:rPr lang="en-US" b="1" u="sng" dirty="0"/>
              <a:t>agreement</a:t>
            </a:r>
            <a:r>
              <a:rPr lang="en-US" dirty="0"/>
              <a:t> of resolution</a:t>
            </a:r>
          </a:p>
          <a:p>
            <a:r>
              <a:rPr lang="en-US" b="1" dirty="0">
                <a:solidFill>
                  <a:srgbClr val="FFFF00"/>
                </a:solidFill>
              </a:rPr>
              <a:t>Negative</a:t>
            </a:r>
            <a:r>
              <a:rPr lang="en-US" b="1" dirty="0"/>
              <a:t> = </a:t>
            </a:r>
            <a:r>
              <a:rPr lang="en-US" dirty="0"/>
              <a:t>Argues in </a:t>
            </a:r>
            <a:r>
              <a:rPr lang="en-US" b="1" u="sng" dirty="0"/>
              <a:t>disagreement</a:t>
            </a:r>
            <a:r>
              <a:rPr lang="en-US" dirty="0"/>
              <a:t> of the resolution</a:t>
            </a:r>
          </a:p>
          <a:p>
            <a:pPr marL="0" indent="0">
              <a:buNone/>
            </a:pPr>
            <a:r>
              <a:rPr lang="en-US" sz="2800" b="1" dirty="0"/>
              <a:t>ROLES</a:t>
            </a:r>
          </a:p>
          <a:p>
            <a:r>
              <a:rPr lang="en-US" b="1" dirty="0">
                <a:solidFill>
                  <a:srgbClr val="00B0F0"/>
                </a:solidFill>
              </a:rPr>
              <a:t>Constructive</a:t>
            </a:r>
            <a:r>
              <a:rPr lang="en-US" dirty="0"/>
              <a:t> = </a:t>
            </a:r>
            <a:r>
              <a:rPr lang="en-US" b="1" dirty="0"/>
              <a:t>Opening</a:t>
            </a:r>
            <a:r>
              <a:rPr lang="en-US" dirty="0"/>
              <a:t> Statement</a:t>
            </a:r>
          </a:p>
          <a:p>
            <a:r>
              <a:rPr lang="en-US" b="1" dirty="0">
                <a:solidFill>
                  <a:srgbClr val="00E133"/>
                </a:solidFill>
              </a:rPr>
              <a:t>Cross-Examination</a:t>
            </a:r>
            <a:r>
              <a:rPr lang="en-US" dirty="0"/>
              <a:t> = </a:t>
            </a:r>
            <a:r>
              <a:rPr lang="en-US" b="1" dirty="0"/>
              <a:t>Questioning</a:t>
            </a:r>
            <a:r>
              <a:rPr lang="en-US" dirty="0"/>
              <a:t> the other side about their position</a:t>
            </a:r>
          </a:p>
          <a:p>
            <a:r>
              <a:rPr lang="en-US" b="1" dirty="0">
                <a:solidFill>
                  <a:srgbClr val="FFC000"/>
                </a:solidFill>
              </a:rPr>
              <a:t>Rebuttal</a:t>
            </a:r>
            <a:r>
              <a:rPr lang="en-US" dirty="0"/>
              <a:t> = </a:t>
            </a:r>
            <a:r>
              <a:rPr lang="en-US" b="1" dirty="0"/>
              <a:t>Response</a:t>
            </a:r>
            <a:r>
              <a:rPr lang="en-US" dirty="0"/>
              <a:t> to claims made by other side</a:t>
            </a:r>
          </a:p>
        </p:txBody>
      </p:sp>
    </p:spTree>
    <p:extLst>
      <p:ext uri="{BB962C8B-B14F-4D97-AF65-F5344CB8AC3E}">
        <p14:creationId xmlns:p14="http://schemas.microsoft.com/office/powerpoint/2010/main" val="1057552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82E5385-1B2A-4329-9BF8-869551A9A70B}"/>
              </a:ext>
            </a:extLst>
          </p:cNvPr>
          <p:cNvSpPr>
            <a:spLocks noGrp="1"/>
          </p:cNvSpPr>
          <p:nvPr>
            <p:ph type="title"/>
          </p:nvPr>
        </p:nvSpPr>
        <p:spPr>
          <a:xfrm>
            <a:off x="2895600" y="0"/>
            <a:ext cx="8610600" cy="1293028"/>
          </a:xfrm>
        </p:spPr>
        <p:txBody>
          <a:bodyPr/>
          <a:lstStyle/>
          <a:p>
            <a:r>
              <a:rPr lang="en-US" dirty="0"/>
              <a:t>How it Looks</a:t>
            </a:r>
          </a:p>
        </p:txBody>
      </p:sp>
      <p:graphicFrame>
        <p:nvGraphicFramePr>
          <p:cNvPr id="9" name="Content Placeholder 8">
            <a:extLst>
              <a:ext uri="{FF2B5EF4-FFF2-40B4-BE49-F238E27FC236}">
                <a16:creationId xmlns:a16="http://schemas.microsoft.com/office/drawing/2014/main" id="{DAA95868-D354-48B0-852C-32206DE07675}"/>
              </a:ext>
            </a:extLst>
          </p:cNvPr>
          <p:cNvGraphicFramePr>
            <a:graphicFrameLocks noGrp="1"/>
          </p:cNvGraphicFramePr>
          <p:nvPr>
            <p:ph idx="1"/>
            <p:extLst>
              <p:ext uri="{D42A27DB-BD31-4B8C-83A1-F6EECF244321}">
                <p14:modId xmlns:p14="http://schemas.microsoft.com/office/powerpoint/2010/main" val="2734942221"/>
              </p:ext>
            </p:extLst>
          </p:nvPr>
        </p:nvGraphicFramePr>
        <p:xfrm>
          <a:off x="533400" y="1092200"/>
          <a:ext cx="10972802" cy="4806246"/>
        </p:xfrm>
        <a:graphic>
          <a:graphicData uri="http://schemas.openxmlformats.org/drawingml/2006/table">
            <a:tbl>
              <a:tblPr firstRow="1" firstCol="1" lastRow="1" lastCol="1" bandRow="1" bandCol="1">
                <a:tableStyleId>{7E9639D4-E3E2-4D34-9284-5A2195B3D0D7}</a:tableStyleId>
              </a:tblPr>
              <a:tblGrid>
                <a:gridCol w="414867">
                  <a:extLst>
                    <a:ext uri="{9D8B030D-6E8A-4147-A177-3AD203B41FA5}">
                      <a16:colId xmlns:a16="http://schemas.microsoft.com/office/drawing/2014/main" val="2924909729"/>
                    </a:ext>
                  </a:extLst>
                </a:gridCol>
                <a:gridCol w="2111587">
                  <a:extLst>
                    <a:ext uri="{9D8B030D-6E8A-4147-A177-3AD203B41FA5}">
                      <a16:colId xmlns:a16="http://schemas.microsoft.com/office/drawing/2014/main" val="4150662166"/>
                    </a:ext>
                  </a:extLst>
                </a:gridCol>
                <a:gridCol w="2111587">
                  <a:extLst>
                    <a:ext uri="{9D8B030D-6E8A-4147-A177-3AD203B41FA5}">
                      <a16:colId xmlns:a16="http://schemas.microsoft.com/office/drawing/2014/main" val="2034335064"/>
                    </a:ext>
                  </a:extLst>
                </a:gridCol>
                <a:gridCol w="2111587">
                  <a:extLst>
                    <a:ext uri="{9D8B030D-6E8A-4147-A177-3AD203B41FA5}">
                      <a16:colId xmlns:a16="http://schemas.microsoft.com/office/drawing/2014/main" val="1663539770"/>
                    </a:ext>
                  </a:extLst>
                </a:gridCol>
                <a:gridCol w="2111587">
                  <a:extLst>
                    <a:ext uri="{9D8B030D-6E8A-4147-A177-3AD203B41FA5}">
                      <a16:colId xmlns:a16="http://schemas.microsoft.com/office/drawing/2014/main" val="1697533196"/>
                    </a:ext>
                  </a:extLst>
                </a:gridCol>
                <a:gridCol w="2111587">
                  <a:extLst>
                    <a:ext uri="{9D8B030D-6E8A-4147-A177-3AD203B41FA5}">
                      <a16:colId xmlns:a16="http://schemas.microsoft.com/office/drawing/2014/main" val="360874837"/>
                    </a:ext>
                  </a:extLst>
                </a:gridCol>
              </a:tblGrid>
              <a:tr h="999067">
                <a:tc>
                  <a:txBody>
                    <a:bodyPr/>
                    <a:lstStyle/>
                    <a:p>
                      <a:pPr marL="69850" marR="71755" algn="ctr">
                        <a:lnSpc>
                          <a:spcPts val="1365"/>
                        </a:lnSpc>
                        <a:spcBef>
                          <a:spcPts val="0"/>
                        </a:spcBef>
                        <a:spcAft>
                          <a:spcPts val="0"/>
                        </a:spcAft>
                      </a:pPr>
                      <a:r>
                        <a:rPr lang="en-US" sz="1600" b="1" kern="1200" dirty="0">
                          <a:solidFill>
                            <a:srgbClr val="FF0000"/>
                          </a:solidFill>
                          <a:effectLst/>
                          <a:latin typeface="+mn-lt"/>
                          <a:ea typeface="+mn-ea"/>
                          <a:cs typeface="+mn-cs"/>
                        </a:rPr>
                        <a:t>Speech </a:t>
                      </a:r>
                    </a:p>
                  </a:txBody>
                  <a:tcPr marL="0" marR="0" marT="0" marB="0" vert="vert270" anchor="ctr">
                    <a:solidFill>
                      <a:schemeClr val="bg1"/>
                    </a:solidFill>
                  </a:tcPr>
                </a:tc>
                <a:tc>
                  <a:txBody>
                    <a:bodyPr/>
                    <a:lstStyle/>
                    <a:p>
                      <a:pPr marL="69850" marR="0" algn="ctr">
                        <a:lnSpc>
                          <a:spcPts val="1365"/>
                        </a:lnSpc>
                        <a:spcBef>
                          <a:spcPts val="0"/>
                        </a:spcBef>
                        <a:spcAft>
                          <a:spcPts val="0"/>
                        </a:spcAft>
                      </a:pPr>
                      <a:r>
                        <a:rPr lang="en-US" sz="1600" dirty="0">
                          <a:solidFill>
                            <a:srgbClr val="00E133"/>
                          </a:solidFill>
                          <a:effectLst/>
                        </a:rPr>
                        <a:t>Affirmative</a:t>
                      </a:r>
                      <a:r>
                        <a:rPr lang="en-US" sz="1600" dirty="0">
                          <a:solidFill>
                            <a:schemeClr val="tx1"/>
                          </a:solidFill>
                          <a:effectLst/>
                        </a:rPr>
                        <a:t> Case</a:t>
                      </a:r>
                      <a:endPar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B w="12700" cap="flat" cmpd="sng" algn="ctr">
                      <a:solidFill>
                        <a:schemeClr val="bg1"/>
                      </a:solidFill>
                      <a:prstDash val="solid"/>
                      <a:round/>
                      <a:headEnd type="none" w="med" len="med"/>
                      <a:tailEnd type="none" w="med" len="med"/>
                    </a:lnB>
                    <a:solidFill>
                      <a:schemeClr val="bg1"/>
                    </a:solidFill>
                  </a:tcPr>
                </a:tc>
                <a:tc>
                  <a:txBody>
                    <a:bodyPr/>
                    <a:lstStyle/>
                    <a:p>
                      <a:pPr marL="69850" marR="276225" algn="ctr">
                        <a:lnSpc>
                          <a:spcPts val="1280"/>
                        </a:lnSpc>
                        <a:spcBef>
                          <a:spcPts val="0"/>
                        </a:spcBef>
                        <a:spcAft>
                          <a:spcPts val="0"/>
                        </a:spcAft>
                      </a:pPr>
                      <a:r>
                        <a:rPr lang="en-US" sz="1600" dirty="0">
                          <a:solidFill>
                            <a:schemeClr val="tx1"/>
                          </a:solidFill>
                          <a:effectLst/>
                        </a:rPr>
                        <a:t>1</a:t>
                      </a:r>
                      <a:r>
                        <a:rPr lang="en-US" sz="1600" baseline="30000" dirty="0">
                          <a:solidFill>
                            <a:schemeClr val="tx1"/>
                          </a:solidFill>
                          <a:effectLst/>
                        </a:rPr>
                        <a:t>st</a:t>
                      </a:r>
                      <a:r>
                        <a:rPr lang="en-US" sz="1600" dirty="0">
                          <a:solidFill>
                            <a:schemeClr val="tx1"/>
                          </a:solidFill>
                          <a:effectLst/>
                        </a:rPr>
                        <a:t> </a:t>
                      </a:r>
                      <a:r>
                        <a:rPr lang="en-US" sz="1600" dirty="0">
                          <a:solidFill>
                            <a:srgbClr val="FFFF00"/>
                          </a:solidFill>
                          <a:effectLst/>
                        </a:rPr>
                        <a:t>Negative</a:t>
                      </a:r>
                      <a:r>
                        <a:rPr lang="en-US" sz="1600" dirty="0">
                          <a:solidFill>
                            <a:schemeClr val="tx1"/>
                          </a:solidFill>
                          <a:effectLst/>
                        </a:rPr>
                        <a:t> Rebuttal </a:t>
                      </a:r>
                      <a:br>
                        <a:rPr lang="en-US" sz="1400" dirty="0">
                          <a:solidFill>
                            <a:schemeClr val="tx1"/>
                          </a:solidFill>
                          <a:effectLst/>
                        </a:rPr>
                      </a:br>
                      <a:r>
                        <a:rPr lang="en-US" sz="1000" i="1" dirty="0">
                          <a:solidFill>
                            <a:schemeClr val="tx1"/>
                          </a:solidFill>
                          <a:effectLst/>
                        </a:rPr>
                        <a:t>(also part of the Negative Construction)</a:t>
                      </a:r>
                      <a:endParaRPr lang="en-US" sz="10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B w="12700" cap="flat" cmpd="sng" algn="ctr">
                      <a:solidFill>
                        <a:schemeClr val="bg1"/>
                      </a:solidFill>
                      <a:prstDash val="solid"/>
                      <a:round/>
                      <a:headEnd type="none" w="med" len="med"/>
                      <a:tailEnd type="none" w="med" len="med"/>
                    </a:lnB>
                    <a:solidFill>
                      <a:schemeClr val="bg1"/>
                    </a:solidFill>
                  </a:tcPr>
                </a:tc>
                <a:tc>
                  <a:txBody>
                    <a:bodyPr/>
                    <a:lstStyle/>
                    <a:p>
                      <a:pPr marL="69850" marR="227330" algn="ctr">
                        <a:lnSpc>
                          <a:spcPct val="98000"/>
                        </a:lnSpc>
                        <a:spcBef>
                          <a:spcPts val="0"/>
                        </a:spcBef>
                        <a:spcAft>
                          <a:spcPts val="0"/>
                        </a:spcAft>
                      </a:pPr>
                      <a:r>
                        <a:rPr lang="en-US" sz="1600" dirty="0">
                          <a:solidFill>
                            <a:schemeClr val="tx1"/>
                          </a:solidFill>
                          <a:effectLst/>
                        </a:rPr>
                        <a:t>1</a:t>
                      </a:r>
                      <a:r>
                        <a:rPr lang="en-US" sz="1600" baseline="30000" dirty="0">
                          <a:solidFill>
                            <a:schemeClr val="tx1"/>
                          </a:solidFill>
                          <a:effectLst/>
                        </a:rPr>
                        <a:t>st</a:t>
                      </a:r>
                      <a:r>
                        <a:rPr lang="en-US" sz="1600" dirty="0">
                          <a:solidFill>
                            <a:schemeClr val="tx1"/>
                          </a:solidFill>
                          <a:effectLst/>
                        </a:rPr>
                        <a:t> </a:t>
                      </a:r>
                      <a:r>
                        <a:rPr lang="en-US" sz="1600" b="1" kern="1200" dirty="0">
                          <a:solidFill>
                            <a:srgbClr val="00E133"/>
                          </a:solidFill>
                          <a:effectLst/>
                          <a:latin typeface="+mn-lt"/>
                          <a:ea typeface="+mn-ea"/>
                          <a:cs typeface="+mn-cs"/>
                        </a:rPr>
                        <a:t>Affirmative</a:t>
                      </a:r>
                      <a:r>
                        <a:rPr lang="en-US" sz="1600" dirty="0">
                          <a:solidFill>
                            <a:schemeClr val="tx1"/>
                          </a:solidFill>
                          <a:effectLst/>
                        </a:rPr>
                        <a:t> </a:t>
                      </a:r>
                      <a:r>
                        <a:rPr lang="en-US" sz="1400" dirty="0">
                          <a:solidFill>
                            <a:schemeClr val="tx1"/>
                          </a:solidFill>
                          <a:effectLst/>
                        </a:rPr>
                        <a:t>Rebuttal</a:t>
                      </a:r>
                      <a:endParaRPr lang="en-US"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B w="12700" cap="flat" cmpd="sng" algn="ctr">
                      <a:solidFill>
                        <a:schemeClr val="bg1"/>
                      </a:solidFill>
                      <a:prstDash val="solid"/>
                      <a:round/>
                      <a:headEnd type="none" w="med" len="med"/>
                      <a:tailEnd type="none" w="med" len="med"/>
                    </a:lnB>
                    <a:solidFill>
                      <a:schemeClr val="bg1"/>
                    </a:solidFill>
                  </a:tcPr>
                </a:tc>
                <a:tc>
                  <a:txBody>
                    <a:bodyPr/>
                    <a:lstStyle/>
                    <a:p>
                      <a:pPr marL="69850" marR="98425" algn="ctr">
                        <a:lnSpc>
                          <a:spcPts val="1280"/>
                        </a:lnSpc>
                        <a:spcBef>
                          <a:spcPts val="0"/>
                        </a:spcBef>
                        <a:spcAft>
                          <a:spcPts val="0"/>
                        </a:spcAft>
                      </a:pPr>
                      <a:r>
                        <a:rPr lang="en-US" sz="1600" dirty="0">
                          <a:solidFill>
                            <a:schemeClr val="tx1"/>
                          </a:solidFill>
                          <a:effectLst/>
                        </a:rPr>
                        <a:t>2</a:t>
                      </a:r>
                      <a:r>
                        <a:rPr lang="en-US" sz="1600" baseline="30000" dirty="0">
                          <a:solidFill>
                            <a:schemeClr val="tx1"/>
                          </a:solidFill>
                          <a:effectLst/>
                        </a:rPr>
                        <a:t>nd</a:t>
                      </a:r>
                      <a:r>
                        <a:rPr lang="en-US" sz="1600" dirty="0">
                          <a:solidFill>
                            <a:schemeClr val="tx1"/>
                          </a:solidFill>
                          <a:effectLst/>
                        </a:rPr>
                        <a:t> </a:t>
                      </a:r>
                      <a:r>
                        <a:rPr lang="en-US" sz="1600" b="1" kern="1200" dirty="0">
                          <a:solidFill>
                            <a:srgbClr val="FFFF00"/>
                          </a:solidFill>
                          <a:effectLst/>
                          <a:latin typeface="+mn-lt"/>
                          <a:ea typeface="+mn-ea"/>
                          <a:cs typeface="+mn-cs"/>
                        </a:rPr>
                        <a:t>Negative</a:t>
                      </a:r>
                      <a:r>
                        <a:rPr lang="en-US" sz="1600" dirty="0">
                          <a:solidFill>
                            <a:schemeClr val="tx1"/>
                          </a:solidFill>
                          <a:effectLst/>
                        </a:rPr>
                        <a:t> Rebuttal </a:t>
                      </a:r>
                      <a:br>
                        <a:rPr lang="en-US" sz="1400" dirty="0">
                          <a:solidFill>
                            <a:schemeClr val="tx1"/>
                          </a:solidFill>
                          <a:effectLst/>
                        </a:rPr>
                      </a:br>
                      <a:r>
                        <a:rPr lang="en-US" sz="1000" b="1" i="1" kern="1200" dirty="0">
                          <a:solidFill>
                            <a:schemeClr val="tx1"/>
                          </a:solidFill>
                          <a:effectLst/>
                          <a:latin typeface="+mn-lt"/>
                          <a:ea typeface="+mn-ea"/>
                          <a:cs typeface="+mn-cs"/>
                        </a:rPr>
                        <a:t>(also referred to as the 1NR)</a:t>
                      </a:r>
                    </a:p>
                  </a:txBody>
                  <a:tcPr marL="0" marR="0" marT="0" marB="0" anchor="ctr">
                    <a:lnB w="12700" cap="flat" cmpd="sng" algn="ctr">
                      <a:solidFill>
                        <a:schemeClr val="bg1"/>
                      </a:solidFill>
                      <a:prstDash val="solid"/>
                      <a:round/>
                      <a:headEnd type="none" w="med" len="med"/>
                      <a:tailEnd type="none" w="med" len="med"/>
                    </a:lnB>
                    <a:solidFill>
                      <a:schemeClr val="bg1"/>
                    </a:solidFill>
                  </a:tcPr>
                </a:tc>
                <a:tc>
                  <a:txBody>
                    <a:bodyPr/>
                    <a:lstStyle/>
                    <a:p>
                      <a:pPr marL="70485" marR="196850" algn="ctr">
                        <a:lnSpc>
                          <a:spcPct val="98000"/>
                        </a:lnSpc>
                        <a:spcBef>
                          <a:spcPts val="0"/>
                        </a:spcBef>
                        <a:spcAft>
                          <a:spcPts val="0"/>
                        </a:spcAft>
                      </a:pPr>
                      <a:r>
                        <a:rPr lang="en-US" sz="1600" dirty="0">
                          <a:solidFill>
                            <a:schemeClr val="tx1"/>
                          </a:solidFill>
                          <a:effectLst/>
                        </a:rPr>
                        <a:t>2</a:t>
                      </a:r>
                      <a:r>
                        <a:rPr lang="en-US" sz="1600" baseline="30000" dirty="0">
                          <a:solidFill>
                            <a:schemeClr val="tx1"/>
                          </a:solidFill>
                          <a:effectLst/>
                        </a:rPr>
                        <a:t>nd</a:t>
                      </a:r>
                      <a:r>
                        <a:rPr lang="en-US" sz="1600" dirty="0">
                          <a:solidFill>
                            <a:schemeClr val="tx1"/>
                          </a:solidFill>
                          <a:effectLst/>
                        </a:rPr>
                        <a:t> </a:t>
                      </a:r>
                      <a:r>
                        <a:rPr lang="en-US" sz="1600" b="1" kern="1200" dirty="0">
                          <a:solidFill>
                            <a:srgbClr val="00E133"/>
                          </a:solidFill>
                          <a:effectLst/>
                          <a:latin typeface="+mn-lt"/>
                          <a:ea typeface="+mn-ea"/>
                          <a:cs typeface="+mn-cs"/>
                        </a:rPr>
                        <a:t>Affirmative</a:t>
                      </a:r>
                      <a:r>
                        <a:rPr lang="en-US" sz="1600" dirty="0">
                          <a:solidFill>
                            <a:schemeClr val="tx1"/>
                          </a:solidFill>
                          <a:effectLst/>
                        </a:rPr>
                        <a:t> Rebuttal</a:t>
                      </a:r>
                      <a:endPar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992947529"/>
                  </a:ext>
                </a:extLst>
              </a:tr>
              <a:tr h="2141538">
                <a:tc>
                  <a:txBody>
                    <a:bodyPr/>
                    <a:lstStyle/>
                    <a:p>
                      <a:pPr marL="69850" marR="71755" algn="ctr">
                        <a:lnSpc>
                          <a:spcPts val="1280"/>
                        </a:lnSpc>
                        <a:spcBef>
                          <a:spcPts val="0"/>
                        </a:spcBef>
                        <a:spcAft>
                          <a:spcPts val="0"/>
                        </a:spcAft>
                      </a:pPr>
                      <a:r>
                        <a:rPr lang="en-US" sz="1600" b="1" kern="1200" dirty="0">
                          <a:solidFill>
                            <a:srgbClr val="FF0000"/>
                          </a:solidFill>
                          <a:effectLst/>
                          <a:latin typeface="+mn-lt"/>
                          <a:ea typeface="+mn-ea"/>
                          <a:cs typeface="+mn-cs"/>
                        </a:rPr>
                        <a:t>Contention 1</a:t>
                      </a:r>
                    </a:p>
                  </a:txBody>
                  <a:tcPr marL="0" marR="0" marT="0" marB="0" vert="vert270" anchor="ctr">
                    <a:lnR w="12700" cap="flat" cmpd="sng" algn="ctr">
                      <a:solidFill>
                        <a:schemeClr val="bg1"/>
                      </a:solidFill>
                      <a:prstDash val="solid"/>
                      <a:round/>
                      <a:headEnd type="none" w="med" len="med"/>
                      <a:tailEnd type="none" w="med" len="med"/>
                    </a:lnR>
                  </a:tcPr>
                </a:tc>
                <a:tc>
                  <a:txBody>
                    <a:bodyPr/>
                    <a:lstStyle/>
                    <a:p>
                      <a:pPr marL="69850" marR="0" algn="ctr">
                        <a:lnSpc>
                          <a:spcPts val="1280"/>
                        </a:lnSpc>
                        <a:spcBef>
                          <a:spcPts val="0"/>
                        </a:spcBef>
                        <a:spcAft>
                          <a:spcPts val="0"/>
                        </a:spcAft>
                      </a:pPr>
                      <a:r>
                        <a:rPr lang="en-US" sz="1400" dirty="0">
                          <a:solidFill>
                            <a:schemeClr val="bg1"/>
                          </a:solidFill>
                          <a:effectLst/>
                        </a:rPr>
                        <a:t>Burger King is better than McDonalds because the Whopper is made with better quality meat.</a:t>
                      </a:r>
                      <a:endParaRPr lang="en-US"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69850" marR="0" algn="ctr">
                        <a:lnSpc>
                          <a:spcPts val="1280"/>
                        </a:lnSpc>
                        <a:spcBef>
                          <a:spcPts val="0"/>
                        </a:spcBef>
                        <a:spcAft>
                          <a:spcPts val="0"/>
                        </a:spcAft>
                      </a:pPr>
                      <a:r>
                        <a:rPr lang="en-US" sz="1400" dirty="0">
                          <a:solidFill>
                            <a:schemeClr val="bg1"/>
                          </a:solidFill>
                          <a:effectLst/>
                        </a:rPr>
                        <a:t>Actually McDonalds meat, is of better quality because it isn’t frozen for weeks before cooked </a:t>
                      </a:r>
                      <a:r>
                        <a:rPr lang="en-US" sz="1400" i="1" dirty="0">
                          <a:solidFill>
                            <a:schemeClr val="bg1"/>
                          </a:solidFill>
                          <a:effectLst/>
                        </a:rPr>
                        <a:t>(probably almost certainly false, but regardless).</a:t>
                      </a:r>
                      <a:endParaRPr lang="en-US" sz="1400"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69850" marR="0" algn="ctr">
                        <a:lnSpc>
                          <a:spcPts val="1280"/>
                        </a:lnSpc>
                        <a:spcBef>
                          <a:spcPts val="0"/>
                        </a:spcBef>
                        <a:spcAft>
                          <a:spcPts val="0"/>
                        </a:spcAft>
                      </a:pPr>
                      <a:r>
                        <a:rPr lang="en-US" sz="1400" dirty="0">
                          <a:solidFill>
                            <a:schemeClr val="bg1"/>
                          </a:solidFill>
                          <a:effectLst/>
                        </a:rPr>
                        <a:t>Burger King’s meat isn’t frozen any longer than McDonalds, and their patties are made with a higher quality meat.</a:t>
                      </a:r>
                      <a:endParaRPr lang="en-US"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69850" marR="0" algn="ctr">
                        <a:lnSpc>
                          <a:spcPts val="1280"/>
                        </a:lnSpc>
                        <a:spcBef>
                          <a:spcPts val="0"/>
                        </a:spcBef>
                        <a:spcAft>
                          <a:spcPts val="0"/>
                        </a:spcAft>
                      </a:pPr>
                      <a:r>
                        <a:rPr lang="en-US" sz="1400" dirty="0">
                          <a:solidFill>
                            <a:schemeClr val="bg1"/>
                          </a:solidFill>
                          <a:effectLst/>
                        </a:rPr>
                        <a:t>McDonalds and Burger King get their meat from the same source, which means that this argument is neither a reason to vote affirmative or negative since it doesn’t offer a unique justification to eat at Burger King.</a:t>
                      </a:r>
                      <a:endParaRPr lang="en-US"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70485" marR="0" algn="ctr">
                        <a:lnSpc>
                          <a:spcPts val="1280"/>
                        </a:lnSpc>
                        <a:spcBef>
                          <a:spcPts val="0"/>
                        </a:spcBef>
                        <a:spcAft>
                          <a:spcPts val="0"/>
                        </a:spcAft>
                      </a:pPr>
                      <a:r>
                        <a:rPr lang="en-US" sz="1400" b="0" dirty="0">
                          <a:solidFill>
                            <a:schemeClr val="bg1"/>
                          </a:solidFill>
                          <a:effectLst/>
                        </a:rPr>
                        <a:t>Burger King’s meat is still of higher quality than McDonald’s because Burger King takes more steps to ensure that their burgers are kept in environments that keep the meat as fresh as possible.</a:t>
                      </a:r>
                      <a:endParaRPr lang="en-US" sz="14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3097004996"/>
                  </a:ext>
                </a:extLst>
              </a:tr>
              <a:tr h="1665641">
                <a:tc>
                  <a:txBody>
                    <a:bodyPr/>
                    <a:lstStyle/>
                    <a:p>
                      <a:pPr marL="69850" marR="71755" algn="ctr">
                        <a:lnSpc>
                          <a:spcPts val="1280"/>
                        </a:lnSpc>
                        <a:spcBef>
                          <a:spcPts val="0"/>
                        </a:spcBef>
                        <a:spcAft>
                          <a:spcPts val="0"/>
                        </a:spcAft>
                      </a:pPr>
                      <a:r>
                        <a:rPr lang="en-US" sz="1600" dirty="0">
                          <a:solidFill>
                            <a:srgbClr val="FF0000"/>
                          </a:solidFill>
                          <a:effectLst/>
                        </a:rPr>
                        <a:t>Contention 2</a:t>
                      </a:r>
                      <a:endParaRPr lang="en-US"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vert270" anchor="ctr">
                    <a:lnR w="12700" cap="flat" cmpd="sng" algn="ctr">
                      <a:solidFill>
                        <a:schemeClr val="bg1"/>
                      </a:solidFill>
                      <a:prstDash val="solid"/>
                      <a:round/>
                      <a:headEnd type="none" w="med" len="med"/>
                      <a:tailEnd type="none" w="med" len="med"/>
                    </a:lnR>
                  </a:tcPr>
                </a:tc>
                <a:tc>
                  <a:txBody>
                    <a:bodyPr/>
                    <a:lstStyle/>
                    <a:p>
                      <a:pPr marL="69850" marR="0" algn="ctr">
                        <a:lnSpc>
                          <a:spcPts val="1280"/>
                        </a:lnSpc>
                        <a:spcBef>
                          <a:spcPts val="0"/>
                        </a:spcBef>
                        <a:spcAft>
                          <a:spcPts val="0"/>
                        </a:spcAft>
                      </a:pPr>
                      <a:r>
                        <a:rPr lang="en-US" sz="1400" b="0" dirty="0">
                          <a:solidFill>
                            <a:schemeClr val="bg1"/>
                          </a:solidFill>
                          <a:effectLst/>
                        </a:rPr>
                        <a:t>Burger King is better than McDonalds because their value menu is a more cost effective choice for customers.</a:t>
                      </a:r>
                      <a:endParaRPr lang="en-US" sz="14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69850" marR="0" algn="ctr">
                        <a:lnSpc>
                          <a:spcPts val="1280"/>
                        </a:lnSpc>
                        <a:spcBef>
                          <a:spcPts val="0"/>
                        </a:spcBef>
                        <a:spcAft>
                          <a:spcPts val="0"/>
                        </a:spcAft>
                      </a:pPr>
                      <a:r>
                        <a:rPr lang="en-US" sz="1400" b="0" dirty="0">
                          <a:solidFill>
                            <a:schemeClr val="bg1"/>
                          </a:solidFill>
                          <a:effectLst/>
                        </a:rPr>
                        <a:t>McDonalds offers customers a wider variety of options on their menu, making it a more attractive option for customers.</a:t>
                      </a:r>
                      <a:endParaRPr lang="en-US" sz="14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69850" marR="0" algn="ctr">
                        <a:lnSpc>
                          <a:spcPts val="1280"/>
                        </a:lnSpc>
                        <a:spcBef>
                          <a:spcPts val="0"/>
                        </a:spcBef>
                        <a:spcAft>
                          <a:spcPts val="0"/>
                        </a:spcAft>
                      </a:pPr>
                      <a:r>
                        <a:rPr lang="en-US" sz="1400" b="0" dirty="0">
                          <a:solidFill>
                            <a:schemeClr val="bg1"/>
                          </a:solidFill>
                          <a:effectLst/>
                        </a:rPr>
                        <a:t>McDonalds value menu, even if it does have a wider variety of options, does not give customers the same amount of food, so their money is better spent at Burger King.</a:t>
                      </a:r>
                      <a:endParaRPr lang="en-US" sz="14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69850" marR="0" algn="ctr">
                        <a:lnSpc>
                          <a:spcPts val="1280"/>
                        </a:lnSpc>
                        <a:spcBef>
                          <a:spcPts val="0"/>
                        </a:spcBef>
                        <a:spcAft>
                          <a:spcPts val="0"/>
                        </a:spcAft>
                      </a:pPr>
                      <a:r>
                        <a:rPr lang="en-US" sz="1400" b="0" dirty="0">
                          <a:solidFill>
                            <a:schemeClr val="bg1"/>
                          </a:solidFill>
                          <a:effectLst/>
                        </a:rPr>
                        <a:t>Actually, McDonalds value menu gives customers the choice of purchasing a double cheeseburger with 25% more meat, according to a study presented in the first negative construction.</a:t>
                      </a:r>
                      <a:endParaRPr lang="en-US" sz="14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70485" marR="0" algn="ctr">
                        <a:lnSpc>
                          <a:spcPts val="1280"/>
                        </a:lnSpc>
                        <a:spcBef>
                          <a:spcPts val="0"/>
                        </a:spcBef>
                        <a:spcAft>
                          <a:spcPts val="0"/>
                        </a:spcAft>
                      </a:pPr>
                      <a:r>
                        <a:rPr lang="en-US" sz="1400" b="0" dirty="0">
                          <a:solidFill>
                            <a:schemeClr val="bg1"/>
                          </a:solidFill>
                          <a:effectLst/>
                        </a:rPr>
                        <a:t>This argument is false, the negative did not respond to my answer to this study that it was based on how McDonalds used to make their burgers not how they currently make them.</a:t>
                      </a:r>
                      <a:endParaRPr lang="en-US" sz="14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555356542"/>
                  </a:ext>
                </a:extLst>
              </a:tr>
            </a:tbl>
          </a:graphicData>
        </a:graphic>
      </p:graphicFrame>
      <p:sp>
        <p:nvSpPr>
          <p:cNvPr id="10" name="TextBox 9">
            <a:extLst>
              <a:ext uri="{FF2B5EF4-FFF2-40B4-BE49-F238E27FC236}">
                <a16:creationId xmlns:a16="http://schemas.microsoft.com/office/drawing/2014/main" id="{26797A22-BC84-41A6-A44B-4FE805A64CC4}"/>
              </a:ext>
            </a:extLst>
          </p:cNvPr>
          <p:cNvSpPr txBox="1"/>
          <p:nvPr/>
        </p:nvSpPr>
        <p:spPr>
          <a:xfrm>
            <a:off x="677333" y="646697"/>
            <a:ext cx="6614311" cy="646331"/>
          </a:xfrm>
          <a:prstGeom prst="rect">
            <a:avLst/>
          </a:prstGeom>
          <a:noFill/>
        </p:spPr>
        <p:txBody>
          <a:bodyPr wrap="none" rtlCol="0">
            <a:spAutoFit/>
          </a:bodyPr>
          <a:lstStyle/>
          <a:p>
            <a:r>
              <a:rPr lang="en-US" b="1" i="1" dirty="0"/>
              <a:t>Example: </a:t>
            </a:r>
            <a:r>
              <a:rPr lang="en-US" b="1" i="1" dirty="0">
                <a:solidFill>
                  <a:srgbClr val="FFC000"/>
                </a:solidFill>
              </a:rPr>
              <a:t>Resolved: Burger King is better than McDonalds.</a:t>
            </a:r>
            <a:endParaRPr lang="en-US" b="1" dirty="0">
              <a:solidFill>
                <a:srgbClr val="FFC000"/>
              </a:solidFill>
            </a:endParaRPr>
          </a:p>
          <a:p>
            <a:endParaRPr lang="en-US" b="1" dirty="0"/>
          </a:p>
        </p:txBody>
      </p:sp>
    </p:spTree>
    <p:extLst>
      <p:ext uri="{BB962C8B-B14F-4D97-AF65-F5344CB8AC3E}">
        <p14:creationId xmlns:p14="http://schemas.microsoft.com/office/powerpoint/2010/main" val="4252138463"/>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Vapor Trail</Template>
  <TotalTime>1729</TotalTime>
  <Words>896</Words>
  <Application>Microsoft Office PowerPoint</Application>
  <PresentationFormat>Widescreen</PresentationFormat>
  <Paragraphs>110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Times New Roman</vt:lpstr>
      <vt:lpstr>Vapor Trail</vt:lpstr>
      <vt:lpstr>Debate Basics</vt:lpstr>
      <vt:lpstr>Different types of debating </vt:lpstr>
      <vt:lpstr>What do you Debate About</vt:lpstr>
      <vt:lpstr>Debate looks at both sides </vt:lpstr>
      <vt:lpstr>Sample Values</vt:lpstr>
      <vt:lpstr>LD Speech Order</vt:lpstr>
      <vt:lpstr>How it Looks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Apologetics</dc:title>
  <dc:creator>Sharma Dutton</dc:creator>
  <cp:lastModifiedBy>Sharma Dutton</cp:lastModifiedBy>
  <cp:revision>25</cp:revision>
  <dcterms:created xsi:type="dcterms:W3CDTF">2018-08-15T04:05:40Z</dcterms:created>
  <dcterms:modified xsi:type="dcterms:W3CDTF">2018-08-27T18:03:55Z</dcterms:modified>
</cp:coreProperties>
</file>